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9" r:id="rId2"/>
    <p:sldId id="261" r:id="rId3"/>
    <p:sldId id="285" r:id="rId4"/>
    <p:sldId id="263" r:id="rId5"/>
    <p:sldId id="295" r:id="rId6"/>
    <p:sldId id="264" r:id="rId7"/>
    <p:sldId id="311" r:id="rId8"/>
    <p:sldId id="286" r:id="rId9"/>
    <p:sldId id="312" r:id="rId10"/>
    <p:sldId id="324" r:id="rId11"/>
    <p:sldId id="322" r:id="rId12"/>
    <p:sldId id="323" r:id="rId13"/>
    <p:sldId id="318" r:id="rId14"/>
    <p:sldId id="275" r:id="rId15"/>
    <p:sldId id="314" r:id="rId16"/>
    <p:sldId id="293" r:id="rId17"/>
    <p:sldId id="288" r:id="rId18"/>
    <p:sldId id="273" r:id="rId19"/>
    <p:sldId id="265" r:id="rId20"/>
    <p:sldId id="319" r:id="rId21"/>
    <p:sldId id="315" r:id="rId22"/>
    <p:sldId id="316" r:id="rId23"/>
    <p:sldId id="317" r:id="rId24"/>
    <p:sldId id="289" r:id="rId25"/>
    <p:sldId id="320" r:id="rId26"/>
    <p:sldId id="321" r:id="rId27"/>
    <p:sldId id="308" r:id="rId28"/>
    <p:sldId id="309" r:id="rId29"/>
    <p:sldId id="310" r:id="rId30"/>
    <p:sldId id="294" r:id="rId3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9966"/>
    <a:srgbClr val="ABABFF"/>
    <a:srgbClr val="FF5050"/>
    <a:srgbClr val="8EC9D5"/>
    <a:srgbClr val="99CCFF"/>
    <a:srgbClr val="E6E6E6"/>
    <a:srgbClr val="F0F0F0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E15C9-158E-4623-9B05-A54FE9BDEDD5}" v="1" dt="2021-04-26T03:47:51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льзия Куандыкова" userId="2569c78cfb02e52a" providerId="LiveId" clId="{632E15C9-158E-4623-9B05-A54FE9BDEDD5}"/>
    <pc:docChg chg="modSld">
      <pc:chgData name="Гульзия Куандыкова" userId="2569c78cfb02e52a" providerId="LiveId" clId="{632E15C9-158E-4623-9B05-A54FE9BDEDD5}" dt="2021-04-26T03:49:30.834" v="58" actId="5793"/>
      <pc:docMkLst>
        <pc:docMk/>
      </pc:docMkLst>
      <pc:sldChg chg="modSp mod">
        <pc:chgData name="Гульзия Куандыкова" userId="2569c78cfb02e52a" providerId="LiveId" clId="{632E15C9-158E-4623-9B05-A54FE9BDEDD5}" dt="2021-04-26T03:49:30.834" v="58" actId="5793"/>
        <pc:sldMkLst>
          <pc:docMk/>
          <pc:sldMk cId="593326554" sldId="261"/>
        </pc:sldMkLst>
        <pc:spChg chg="mod">
          <ac:chgData name="Гульзия Куандыкова" userId="2569c78cfb02e52a" providerId="LiveId" clId="{632E15C9-158E-4623-9B05-A54FE9BDEDD5}" dt="2021-04-26T03:49:30.834" v="58" actId="5793"/>
          <ac:spMkLst>
            <pc:docMk/>
            <pc:sldMk cId="593326554" sldId="261"/>
            <ac:spMk id="42" creationId="{3558DBFC-C39B-4F95-93F4-010BFEAF4974}"/>
          </ac:spMkLst>
        </pc:spChg>
        <pc:graphicFrameChg chg="mod modGraphic">
          <ac:chgData name="Гульзия Куандыкова" userId="2569c78cfb02e52a" providerId="LiveId" clId="{632E15C9-158E-4623-9B05-A54FE9BDEDD5}" dt="2021-04-26T03:48:05.121" v="49" actId="20577"/>
          <ac:graphicFrameMkLst>
            <pc:docMk/>
            <pc:sldMk cId="593326554" sldId="261"/>
            <ac:graphicFrameMk id="5" creationId="{486BF711-5858-4693-92A5-5FF4B3DB748B}"/>
          </ac:graphicFrameMkLst>
        </pc:graphicFrameChg>
      </pc:sldChg>
    </pc:docChg>
  </pc:docChgLst>
  <pc:docChgLst>
    <pc:chgData name="Фархат Газезов" userId="bb5dd6b99982e35d" providerId="LiveId" clId="{85604AA3-10A6-4048-A1D4-60D9443964AA}"/>
    <pc:docChg chg="delSld modSld">
      <pc:chgData name="Фархат Газезов" userId="bb5dd6b99982e35d" providerId="LiveId" clId="{85604AA3-10A6-4048-A1D4-60D9443964AA}" dt="2020-10-08T08:07:55.237" v="33" actId="113"/>
      <pc:docMkLst>
        <pc:docMk/>
      </pc:docMkLst>
      <pc:sldChg chg="del">
        <pc:chgData name="Фархат Газезов" userId="bb5dd6b99982e35d" providerId="LiveId" clId="{85604AA3-10A6-4048-A1D4-60D9443964AA}" dt="2020-10-08T08:06:42.283" v="0" actId="47"/>
        <pc:sldMkLst>
          <pc:docMk/>
          <pc:sldMk cId="266843798" sldId="260"/>
        </pc:sldMkLst>
      </pc:sldChg>
      <pc:sldChg chg="modSp mod">
        <pc:chgData name="Фархат Газезов" userId="bb5dd6b99982e35d" providerId="LiveId" clId="{85604AA3-10A6-4048-A1D4-60D9443964AA}" dt="2020-10-08T08:07:55.237" v="33" actId="113"/>
        <pc:sldMkLst>
          <pc:docMk/>
          <pc:sldMk cId="593326554" sldId="261"/>
        </pc:sldMkLst>
        <pc:graphicFrameChg chg="modGraphic">
          <ac:chgData name="Фархат Газезов" userId="bb5dd6b99982e35d" providerId="LiveId" clId="{85604AA3-10A6-4048-A1D4-60D9443964AA}" dt="2020-10-08T08:07:55.237" v="33" actId="113"/>
          <ac:graphicFrameMkLst>
            <pc:docMk/>
            <pc:sldMk cId="593326554" sldId="261"/>
            <ac:graphicFrameMk id="5" creationId="{486BF711-5858-4693-92A5-5FF4B3DB748B}"/>
          </ac:graphicFrameMkLst>
        </pc:graphicFrameChg>
      </pc:sldChg>
    </pc:docChg>
  </pc:docChgLst>
  <pc:docChgLst>
    <pc:chgData name="Фархат Газезов" userId="bb5dd6b99982e35d" providerId="LiveId" clId="{0962DC5E-982F-4609-AF52-2B6E8DFAEE76}"/>
    <pc:docChg chg="undo redo custSel mod addSld delSld modSld addMainMaster delMainMaster">
      <pc:chgData name="Фархат Газезов" userId="bb5dd6b99982e35d" providerId="LiveId" clId="{0962DC5E-982F-4609-AF52-2B6E8DFAEE76}" dt="2020-10-05T17:43:45.542" v="1996" actId="207"/>
      <pc:docMkLst>
        <pc:docMk/>
      </pc:docMkLst>
      <pc:sldChg chg="addSp delSp modSp new del mod modMedia setBg modClrScheme delAnim setClrOvrMap chgLayout">
        <pc:chgData name="Фархат Газезов" userId="bb5dd6b99982e35d" providerId="LiveId" clId="{0962DC5E-982F-4609-AF52-2B6E8DFAEE76}" dt="2020-10-05T17:09:56.861" v="747" actId="47"/>
        <pc:sldMkLst>
          <pc:docMk/>
          <pc:sldMk cId="3857262768" sldId="256"/>
        </pc:sldMkLst>
        <pc:spChg chg="mod ord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2" creationId="{6B0A9FC4-E904-48ED-BF74-B7C753BBFB07}"/>
          </ac:spMkLst>
        </pc:spChg>
        <pc:spChg chg="mod ord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3" creationId="{D87CED92-E8CB-4335-960F-1301FEC3D84E}"/>
          </ac:spMkLst>
        </pc:spChg>
        <pc:spChg chg="add del mod ord">
          <ac:chgData name="Фархат Газезов" userId="bb5dd6b99982e35d" providerId="LiveId" clId="{0962DC5E-982F-4609-AF52-2B6E8DFAEE76}" dt="2020-10-05T17:02:56.167" v="690" actId="478"/>
          <ac:spMkLst>
            <pc:docMk/>
            <pc:sldMk cId="3857262768" sldId="256"/>
            <ac:spMk id="4" creationId="{3B7CE34C-845E-43AC-B1BC-2EAD7EE4C32A}"/>
          </ac:spMkLst>
        </pc:spChg>
        <pc:spChg chg="add del mod ord">
          <ac:chgData name="Фархат Газезов" userId="bb5dd6b99982e35d" providerId="LiveId" clId="{0962DC5E-982F-4609-AF52-2B6E8DFAEE76}" dt="2020-10-05T16:45:08.646" v="264" actId="478"/>
          <ac:spMkLst>
            <pc:docMk/>
            <pc:sldMk cId="3857262768" sldId="256"/>
            <ac:spMk id="6" creationId="{2BB02E1F-3C59-4685-A910-B73043905CAB}"/>
          </ac:spMkLst>
        </pc:spChg>
        <pc:spChg chg="add mod ord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9" creationId="{A0A351C0-0E61-4144-B853-313056260E9C}"/>
          </ac:spMkLst>
        </pc:spChg>
        <pc:spChg chg="add del">
          <ac:chgData name="Фархат Газезов" userId="bb5dd6b99982e35d" providerId="LiveId" clId="{0962DC5E-982F-4609-AF52-2B6E8DFAEE76}" dt="2020-10-05T16:39:54.242" v="111" actId="26606"/>
          <ac:spMkLst>
            <pc:docMk/>
            <pc:sldMk cId="3857262768" sldId="256"/>
            <ac:spMk id="10" creationId="{F1174801-1395-44C5-9B00-CCAC45C056E7}"/>
          </ac:spMkLst>
        </pc:spChg>
        <pc:spChg chg="add del">
          <ac:chgData name="Фархат Газезов" userId="bb5dd6b99982e35d" providerId="LiveId" clId="{0962DC5E-982F-4609-AF52-2B6E8DFAEE76}" dt="2020-10-05T16:45:26.929" v="272" actId="26606"/>
          <ac:spMkLst>
            <pc:docMk/>
            <pc:sldMk cId="3857262768" sldId="256"/>
            <ac:spMk id="11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39:54.242" v="111" actId="26606"/>
          <ac:spMkLst>
            <pc:docMk/>
            <pc:sldMk cId="3857262768" sldId="256"/>
            <ac:spMk id="12" creationId="{996DFAFB-BCE1-4BEC-82FB-D574234DEF0A}"/>
          </ac:spMkLst>
        </pc:spChg>
        <pc:spChg chg="add del">
          <ac:chgData name="Фархат Газезов" userId="bb5dd6b99982e35d" providerId="LiveId" clId="{0962DC5E-982F-4609-AF52-2B6E8DFAEE76}" dt="2020-10-05T16:45:26.929" v="272" actId="26606"/>
          <ac:spMkLst>
            <pc:docMk/>
            <pc:sldMk cId="3857262768" sldId="256"/>
            <ac:spMk id="13" creationId="{E91DC736-0EF8-4F87-9146-EBF1D2EE4D3D}"/>
          </ac:spMkLst>
        </pc:spChg>
        <pc:spChg chg="add del">
          <ac:chgData name="Фархат Газезов" userId="bb5dd6b99982e35d" providerId="LiveId" clId="{0962DC5E-982F-4609-AF52-2B6E8DFAEE76}" dt="2020-10-05T16:39:54.242" v="111" actId="26606"/>
          <ac:spMkLst>
            <pc:docMk/>
            <pc:sldMk cId="3857262768" sldId="256"/>
            <ac:spMk id="14" creationId="{8D2A0DB3-EF43-4032-9B27-954E12CCB688}"/>
          </ac:spMkLst>
        </pc:spChg>
        <pc:spChg chg="add del">
          <ac:chgData name="Фархат Газезов" userId="bb5dd6b99982e35d" providerId="LiveId" clId="{0962DC5E-982F-4609-AF52-2B6E8DFAEE76}" dt="2020-10-05T16:45:26.929" v="272" actId="26606"/>
          <ac:spMkLst>
            <pc:docMk/>
            <pc:sldMk cId="3857262768" sldId="256"/>
            <ac:spMk id="15" creationId="{097CD68E-23E3-4007-8847-CD0944C4F7BE}"/>
          </ac:spMkLst>
        </pc:spChg>
        <pc:spChg chg="add del">
          <ac:chgData name="Фархат Газезов" userId="bb5dd6b99982e35d" providerId="LiveId" clId="{0962DC5E-982F-4609-AF52-2B6E8DFAEE76}" dt="2020-10-05T16:45:26.929" v="272" actId="26606"/>
          <ac:spMkLst>
            <pc:docMk/>
            <pc:sldMk cId="3857262768" sldId="256"/>
            <ac:spMk id="17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5:27.979" v="274" actId="26606"/>
          <ac:spMkLst>
            <pc:docMk/>
            <pc:sldMk cId="3857262768" sldId="256"/>
            <ac:spMk id="21" creationId="{87CC2527-562A-4F69-B487-4371E5B243E7}"/>
          </ac:spMkLst>
        </pc:spChg>
        <pc:spChg chg="add del">
          <ac:chgData name="Фархат Газезов" userId="bb5dd6b99982e35d" providerId="LiveId" clId="{0962DC5E-982F-4609-AF52-2B6E8DFAEE76}" dt="2020-10-05T16:45:29.255" v="276" actId="26606"/>
          <ac:spMkLst>
            <pc:docMk/>
            <pc:sldMk cId="3857262768" sldId="256"/>
            <ac:spMk id="26" creationId="{6CCA5F87-1D1E-45CB-8D83-FC7EEFAD9935}"/>
          </ac:spMkLst>
        </pc:spChg>
        <pc:spChg chg="add del">
          <ac:chgData name="Фархат Газезов" userId="bb5dd6b99982e35d" providerId="LiveId" clId="{0962DC5E-982F-4609-AF52-2B6E8DFAEE76}" dt="2020-10-05T16:45:29.255" v="276" actId="26606"/>
          <ac:spMkLst>
            <pc:docMk/>
            <pc:sldMk cId="3857262768" sldId="256"/>
            <ac:spMk id="27" creationId="{7CCFC2C6-6238-4A2F-93DE-2ADF74AF635E}"/>
          </ac:spMkLst>
        </pc:spChg>
        <pc:spChg chg="add del">
          <ac:chgData name="Фархат Газезов" userId="bb5dd6b99982e35d" providerId="LiveId" clId="{0962DC5E-982F-4609-AF52-2B6E8DFAEE76}" dt="2020-10-05T16:45:29.255" v="276" actId="26606"/>
          <ac:spMkLst>
            <pc:docMk/>
            <pc:sldMk cId="3857262768" sldId="256"/>
            <ac:spMk id="28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5:29.255" v="276" actId="26606"/>
          <ac:spMkLst>
            <pc:docMk/>
            <pc:sldMk cId="3857262768" sldId="256"/>
            <ac:spMk id="29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5:29.957" v="278" actId="26606"/>
          <ac:spMkLst>
            <pc:docMk/>
            <pc:sldMk cId="3857262768" sldId="256"/>
            <ac:spMk id="31" creationId="{E49CC64F-7275-4E33-961B-0C5CDC439875}"/>
          </ac:spMkLst>
        </pc:spChg>
        <pc:spChg chg="add del">
          <ac:chgData name="Фархат Газезов" userId="bb5dd6b99982e35d" providerId="LiveId" clId="{0962DC5E-982F-4609-AF52-2B6E8DFAEE76}" dt="2020-10-05T16:45:31.816" v="280" actId="26606"/>
          <ac:spMkLst>
            <pc:docMk/>
            <pc:sldMk cId="3857262768" sldId="256"/>
            <ac:spMk id="33" creationId="{0671A8AE-40A1-4631-A6B8-581AFF065482}"/>
          </ac:spMkLst>
        </pc:spChg>
        <pc:spChg chg="add del">
          <ac:chgData name="Фархат Газезов" userId="bb5dd6b99982e35d" providerId="LiveId" clId="{0962DC5E-982F-4609-AF52-2B6E8DFAEE76}" dt="2020-10-05T16:45:31.816" v="280" actId="26606"/>
          <ac:spMkLst>
            <pc:docMk/>
            <pc:sldMk cId="3857262768" sldId="256"/>
            <ac:spMk id="34" creationId="{AB58EF07-17C2-48CF-ABB0-EEF1F17CB8F0}"/>
          </ac:spMkLst>
        </pc:spChg>
        <pc:spChg chg="add del">
          <ac:chgData name="Фархат Газезов" userId="bb5dd6b99982e35d" providerId="LiveId" clId="{0962DC5E-982F-4609-AF52-2B6E8DFAEE76}" dt="2020-10-05T16:45:31.816" v="280" actId="26606"/>
          <ac:spMkLst>
            <pc:docMk/>
            <pc:sldMk cId="3857262768" sldId="256"/>
            <ac:spMk id="35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39:56.427" v="113" actId="26606"/>
          <ac:spMkLst>
            <pc:docMk/>
            <pc:sldMk cId="3857262768" sldId="256"/>
            <ac:spMk id="36" creationId="{6CCA5F87-1D1E-45CB-8D83-FC7EEFAD9935}"/>
          </ac:spMkLst>
        </pc:spChg>
        <pc:spChg chg="add del">
          <ac:chgData name="Фархат Газезов" userId="bb5dd6b99982e35d" providerId="LiveId" clId="{0962DC5E-982F-4609-AF52-2B6E8DFAEE76}" dt="2020-10-05T16:39:56.427" v="113" actId="26606"/>
          <ac:spMkLst>
            <pc:docMk/>
            <pc:sldMk cId="3857262768" sldId="256"/>
            <ac:spMk id="38" creationId="{7CCFC2C6-6238-4A2F-93DE-2ADF74AF635E}"/>
          </ac:spMkLst>
        </pc:spChg>
        <pc:spChg chg="add del">
          <ac:chgData name="Фархат Газезов" userId="bb5dd6b99982e35d" providerId="LiveId" clId="{0962DC5E-982F-4609-AF52-2B6E8DFAEE76}" dt="2020-10-05T16:39:56.427" v="113" actId="26606"/>
          <ac:spMkLst>
            <pc:docMk/>
            <pc:sldMk cId="3857262768" sldId="256"/>
            <ac:spMk id="39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39:56.427" v="113" actId="26606"/>
          <ac:spMkLst>
            <pc:docMk/>
            <pc:sldMk cId="3857262768" sldId="256"/>
            <ac:spMk id="40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5:31.816" v="280" actId="26606"/>
          <ac:spMkLst>
            <pc:docMk/>
            <pc:sldMk cId="3857262768" sldId="256"/>
            <ac:spMk id="41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39:58.680" v="115" actId="26606"/>
          <ac:spMkLst>
            <pc:docMk/>
            <pc:sldMk cId="3857262768" sldId="256"/>
            <ac:spMk id="42" creationId="{82950D9A-4705-4314-961A-4F88B2CE412D}"/>
          </ac:spMkLst>
        </pc:spChg>
        <pc:spChg chg="add del">
          <ac:chgData name="Фархат Газезов" userId="bb5dd6b99982e35d" providerId="LiveId" clId="{0962DC5E-982F-4609-AF52-2B6E8DFAEE76}" dt="2020-10-05T16:39:58.680" v="115" actId="26606"/>
          <ac:spMkLst>
            <pc:docMk/>
            <pc:sldMk cId="3857262768" sldId="256"/>
            <ac:spMk id="43" creationId="{B13969F2-ED52-4E5C-B3FC-01E01B8B9FBC}"/>
          </ac:spMkLst>
        </pc:spChg>
        <pc:spChg chg="add del">
          <ac:chgData name="Фархат Газезов" userId="bb5dd6b99982e35d" providerId="LiveId" clId="{0962DC5E-982F-4609-AF52-2B6E8DFAEE76}" dt="2020-10-05T16:45:33.227" v="282" actId="26606"/>
          <ac:spMkLst>
            <pc:docMk/>
            <pc:sldMk cId="3857262768" sldId="256"/>
            <ac:spMk id="46" creationId="{E49CC64F-7275-4E33-961B-0C5CDC439875}"/>
          </ac:spMkLst>
        </pc:spChg>
        <pc:spChg chg="add del">
          <ac:chgData name="Фархат Газезов" userId="bb5dd6b99982e35d" providerId="LiveId" clId="{0962DC5E-982F-4609-AF52-2B6E8DFAEE76}" dt="2020-10-05T16:39:59.720" v="117" actId="26606"/>
          <ac:spMkLst>
            <pc:docMk/>
            <pc:sldMk cId="3857262768" sldId="256"/>
            <ac:spMk id="47" creationId="{CE3C5560-7A9C-489F-9148-18C5E1D0F0B2}"/>
          </ac:spMkLst>
        </pc:spChg>
        <pc:spChg chg="add del">
          <ac:chgData name="Фархат Газезов" userId="bb5dd6b99982e35d" providerId="LiveId" clId="{0962DC5E-982F-4609-AF52-2B6E8DFAEE76}" dt="2020-10-05T16:39:59.720" v="117" actId="26606"/>
          <ac:spMkLst>
            <pc:docMk/>
            <pc:sldMk cId="3857262768" sldId="256"/>
            <ac:spMk id="48" creationId="{C5CB530E-515E-412C-9DF1-5F8FFBD6F383}"/>
          </ac:spMkLst>
        </pc:spChg>
        <pc:spChg chg="add del">
          <ac:chgData name="Фархат Газезов" userId="bb5dd6b99982e35d" providerId="LiveId" clId="{0962DC5E-982F-4609-AF52-2B6E8DFAEE76}" dt="2020-10-05T16:39:59.720" v="117" actId="26606"/>
          <ac:spMkLst>
            <pc:docMk/>
            <pc:sldMk cId="3857262768" sldId="256"/>
            <ac:spMk id="49" creationId="{712D4376-A578-4FF1-94FC-245E7A6A489F}"/>
          </ac:spMkLst>
        </pc:spChg>
        <pc:spChg chg="add del">
          <ac:chgData name="Фархат Газезов" userId="bb5dd6b99982e35d" providerId="LiveId" clId="{0962DC5E-982F-4609-AF52-2B6E8DFAEE76}" dt="2020-10-05T16:39:59.720" v="117" actId="26606"/>
          <ac:spMkLst>
            <pc:docMk/>
            <pc:sldMk cId="3857262768" sldId="256"/>
            <ac:spMk id="50" creationId="{AEA7509D-F04F-40CB-A0B3-EEF16499CC9F}"/>
          </ac:spMkLst>
        </pc:spChg>
        <pc:spChg chg="add del">
          <ac:chgData name="Фархат Газезов" userId="bb5dd6b99982e35d" providerId="LiveId" clId="{0962DC5E-982F-4609-AF52-2B6E8DFAEE76}" dt="2020-10-05T16:45:34.398" v="284" actId="26606"/>
          <ac:spMkLst>
            <pc:docMk/>
            <pc:sldMk cId="3857262768" sldId="256"/>
            <ac:spMk id="52" creationId="{C1DD1A8A-57D5-4A81-AD04-532B043C5611}"/>
          </ac:spMkLst>
        </pc:spChg>
        <pc:spChg chg="add del">
          <ac:chgData name="Фархат Газезов" userId="bb5dd6b99982e35d" providerId="LiveId" clId="{0962DC5E-982F-4609-AF52-2B6E8DFAEE76}" dt="2020-10-05T16:40:02.719" v="119" actId="26606"/>
          <ac:spMkLst>
            <pc:docMk/>
            <pc:sldMk cId="3857262768" sldId="256"/>
            <ac:spMk id="53" creationId="{764E0904-5ABD-4DC7-8562-C38580C953A2}"/>
          </ac:spMkLst>
        </pc:spChg>
        <pc:spChg chg="add del">
          <ac:chgData name="Фархат Газезов" userId="bb5dd6b99982e35d" providerId="LiveId" clId="{0962DC5E-982F-4609-AF52-2B6E8DFAEE76}" dt="2020-10-05T16:45:34.398" v="284" actId="26606"/>
          <ac:spMkLst>
            <pc:docMk/>
            <pc:sldMk cId="3857262768" sldId="256"/>
            <ac:spMk id="55" creationId="{007891EC-4501-44ED-A8C8-B11B6DB767AB}"/>
          </ac:spMkLst>
        </pc:spChg>
        <pc:spChg chg="add del">
          <ac:chgData name="Фархат Газезов" userId="bb5dd6b99982e35d" providerId="LiveId" clId="{0962DC5E-982F-4609-AF52-2B6E8DFAEE76}" dt="2020-10-05T16:40:03.450" v="121" actId="26606"/>
          <ac:spMkLst>
            <pc:docMk/>
            <pc:sldMk cId="3857262768" sldId="256"/>
            <ac:spMk id="57" creationId="{7319A1DD-F557-4EC6-8A8C-F7617B4CD678}"/>
          </ac:spMkLst>
        </pc:spChg>
        <pc:spChg chg="add del">
          <ac:chgData name="Фархат Газезов" userId="bb5dd6b99982e35d" providerId="LiveId" clId="{0962DC5E-982F-4609-AF52-2B6E8DFAEE76}" dt="2020-10-05T16:40:03.450" v="121" actId="26606"/>
          <ac:spMkLst>
            <pc:docMk/>
            <pc:sldMk cId="3857262768" sldId="256"/>
            <ac:spMk id="59" creationId="{D50218C5-E017-43D2-8345-FD9FBF0C991E}"/>
          </ac:spMkLst>
        </pc:spChg>
        <pc:spChg chg="add del">
          <ac:chgData name="Фархат Газезов" userId="bb5dd6b99982e35d" providerId="LiveId" clId="{0962DC5E-982F-4609-AF52-2B6E8DFAEE76}" dt="2020-10-05T16:45:39.160" v="286" actId="26606"/>
          <ac:spMkLst>
            <pc:docMk/>
            <pc:sldMk cId="3857262768" sldId="256"/>
            <ac:spMk id="60" creationId="{55666830-9A19-4E01-8505-D6C7F9AC5665}"/>
          </ac:spMkLst>
        </pc:spChg>
        <pc:spChg chg="add del">
          <ac:chgData name="Фархат Газезов" userId="bb5dd6b99982e35d" providerId="LiveId" clId="{0962DC5E-982F-4609-AF52-2B6E8DFAEE76}" dt="2020-10-05T16:40:04.778" v="123" actId="26606"/>
          <ac:spMkLst>
            <pc:docMk/>
            <pc:sldMk cId="3857262768" sldId="256"/>
            <ac:spMk id="61" creationId="{1DB043B4-68C6-45B9-82AC-A5800EADB8DB}"/>
          </ac:spMkLst>
        </pc:spChg>
        <pc:spChg chg="add del">
          <ac:chgData name="Фархат Газезов" userId="bb5dd6b99982e35d" providerId="LiveId" clId="{0962DC5E-982F-4609-AF52-2B6E8DFAEE76}" dt="2020-10-05T16:40:04.778" v="123" actId="26606"/>
          <ac:spMkLst>
            <pc:docMk/>
            <pc:sldMk cId="3857262768" sldId="256"/>
            <ac:spMk id="63" creationId="{5337EA23-6703-4C96-9EEB-A408CBDD67BD}"/>
          </ac:spMkLst>
        </pc:spChg>
        <pc:spChg chg="add del">
          <ac:chgData name="Фархат Газезов" userId="bb5dd6b99982e35d" providerId="LiveId" clId="{0962DC5E-982F-4609-AF52-2B6E8DFAEE76}" dt="2020-10-05T16:45:39.160" v="286" actId="26606"/>
          <ac:spMkLst>
            <pc:docMk/>
            <pc:sldMk cId="3857262768" sldId="256"/>
            <ac:spMk id="64" creationId="{AE9FC877-7FB6-4D22-9988-35420644E202}"/>
          </ac:spMkLst>
        </pc:spChg>
        <pc:spChg chg="add del">
          <ac:chgData name="Фархат Газезов" userId="bb5dd6b99982e35d" providerId="LiveId" clId="{0962DC5E-982F-4609-AF52-2B6E8DFAEE76}" dt="2020-10-05T16:40:11.032" v="125" actId="26606"/>
          <ac:spMkLst>
            <pc:docMk/>
            <pc:sldMk cId="3857262768" sldId="256"/>
            <ac:spMk id="65" creationId="{F619DE0E-F039-443E-AF60-E4B6AA72D29F}"/>
          </ac:spMkLst>
        </pc:spChg>
        <pc:spChg chg="add del">
          <ac:chgData name="Фархат Газезов" userId="bb5dd6b99982e35d" providerId="LiveId" clId="{0962DC5E-982F-4609-AF52-2B6E8DFAEE76}" dt="2020-10-05T16:40:11.032" v="125" actId="26606"/>
          <ac:spMkLst>
            <pc:docMk/>
            <pc:sldMk cId="3857262768" sldId="256"/>
            <ac:spMk id="66" creationId="{AA065953-3D69-4CD4-80C3-DF10DEB4C761}"/>
          </ac:spMkLst>
        </pc:spChg>
        <pc:spChg chg="add del">
          <ac:chgData name="Фархат Газезов" userId="bb5dd6b99982e35d" providerId="LiveId" clId="{0962DC5E-982F-4609-AF52-2B6E8DFAEE76}" dt="2020-10-05T16:40:11.032" v="125" actId="26606"/>
          <ac:spMkLst>
            <pc:docMk/>
            <pc:sldMk cId="3857262768" sldId="256"/>
            <ac:spMk id="67" creationId="{2AB36DB5-F10D-4EDB-87E2-ECB9301FFC62}"/>
          </ac:spMkLst>
        </pc:spChg>
        <pc:spChg chg="add del">
          <ac:chgData name="Фархат Газезов" userId="bb5dd6b99982e35d" providerId="LiveId" clId="{0962DC5E-982F-4609-AF52-2B6E8DFAEE76}" dt="2020-10-05T16:40:11.032" v="125" actId="26606"/>
          <ac:spMkLst>
            <pc:docMk/>
            <pc:sldMk cId="3857262768" sldId="256"/>
            <ac:spMk id="68" creationId="{446F195D-95DC-419E-BBC1-E2B601A6067B}"/>
          </ac:spMkLst>
        </pc:spChg>
        <pc:spChg chg="add del">
          <ac:chgData name="Фархат Газезов" userId="bb5dd6b99982e35d" providerId="LiveId" clId="{0962DC5E-982F-4609-AF52-2B6E8DFAEE76}" dt="2020-10-05T16:40:11.032" v="125" actId="26606"/>
          <ac:spMkLst>
            <pc:docMk/>
            <pc:sldMk cId="3857262768" sldId="256"/>
            <ac:spMk id="69" creationId="{55993D72-5628-4E5E-BB9F-96066414EEFD}"/>
          </ac:spMkLst>
        </pc:spChg>
        <pc:spChg chg="add del">
          <ac:chgData name="Фархат Газезов" userId="bb5dd6b99982e35d" providerId="LiveId" clId="{0962DC5E-982F-4609-AF52-2B6E8DFAEE76}" dt="2020-10-05T16:45:39.160" v="286" actId="26606"/>
          <ac:spMkLst>
            <pc:docMk/>
            <pc:sldMk cId="3857262768" sldId="256"/>
            <ac:spMk id="71" creationId="{E41809D1-F12E-46BB-B804-5F209D325E8B}"/>
          </ac:spMkLst>
        </pc:spChg>
        <pc:spChg chg="add del">
          <ac:chgData name="Фархат Газезов" userId="bb5dd6b99982e35d" providerId="LiveId" clId="{0962DC5E-982F-4609-AF52-2B6E8DFAEE76}" dt="2020-10-05T16:40:12.464" v="127" actId="26606"/>
          <ac:spMkLst>
            <pc:docMk/>
            <pc:sldMk cId="3857262768" sldId="256"/>
            <ac:spMk id="72" creationId="{AD294E7E-62D8-48F8-A01E-1A457B5CA04C}"/>
          </ac:spMkLst>
        </pc:spChg>
        <pc:spChg chg="add del">
          <ac:chgData name="Фархат Газезов" userId="bb5dd6b99982e35d" providerId="LiveId" clId="{0962DC5E-982F-4609-AF52-2B6E8DFAEE76}" dt="2020-10-05T16:40:12.464" v="127" actId="26606"/>
          <ac:spMkLst>
            <pc:docMk/>
            <pc:sldMk cId="3857262768" sldId="256"/>
            <ac:spMk id="73" creationId="{FBCADCC9-9C0D-4CE3-8966-44472EFCF348}"/>
          </ac:spMkLst>
        </pc:spChg>
        <pc:spChg chg="add del">
          <ac:chgData name="Фархат Газезов" userId="bb5dd6b99982e35d" providerId="LiveId" clId="{0962DC5E-982F-4609-AF52-2B6E8DFAEE76}" dt="2020-10-05T16:40:12.464" v="127" actId="26606"/>
          <ac:spMkLst>
            <pc:docMk/>
            <pc:sldMk cId="3857262768" sldId="256"/>
            <ac:spMk id="74" creationId="{05FD221C-EDD3-49D9-90A7-260CECEE1C11}"/>
          </ac:spMkLst>
        </pc:spChg>
        <pc:spChg chg="add del">
          <ac:chgData name="Фархат Газезов" userId="bb5dd6b99982e35d" providerId="LiveId" clId="{0962DC5E-982F-4609-AF52-2B6E8DFAEE76}" dt="2020-10-05T16:45:39.160" v="286" actId="26606"/>
          <ac:spMkLst>
            <pc:docMk/>
            <pc:sldMk cId="3857262768" sldId="256"/>
            <ac:spMk id="77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5:39.160" v="286" actId="26606"/>
          <ac:spMkLst>
            <pc:docMk/>
            <pc:sldMk cId="3857262768" sldId="256"/>
            <ac:spMk id="78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5:41.763" v="288" actId="26606"/>
          <ac:spMkLst>
            <pc:docMk/>
            <pc:sldMk cId="3857262768" sldId="256"/>
            <ac:spMk id="80" creationId="{5A59F003-E00A-43F9-91DC-CC54E3B87466}"/>
          </ac:spMkLst>
        </pc:spChg>
        <pc:spChg chg="add del">
          <ac:chgData name="Фархат Газезов" userId="bb5dd6b99982e35d" providerId="LiveId" clId="{0962DC5E-982F-4609-AF52-2B6E8DFAEE76}" dt="2020-10-05T16:45:41.763" v="288" actId="26606"/>
          <ac:spMkLst>
            <pc:docMk/>
            <pc:sldMk cId="3857262768" sldId="256"/>
            <ac:spMk id="81" creationId="{D74A4382-E3AD-430A-9A1F-DFA3E0E77A7D}"/>
          </ac:spMkLst>
        </pc:spChg>
        <pc:spChg chg="add del">
          <ac:chgData name="Фархат Газезов" userId="bb5dd6b99982e35d" providerId="LiveId" clId="{0962DC5E-982F-4609-AF52-2B6E8DFAEE76}" dt="2020-10-05T16:45:41.763" v="288" actId="26606"/>
          <ac:spMkLst>
            <pc:docMk/>
            <pc:sldMk cId="3857262768" sldId="256"/>
            <ac:spMk id="82" creationId="{79F40191-0F44-4FD1-82CC-ACB507C14BE6}"/>
          </ac:spMkLst>
        </pc:spChg>
        <pc:spChg chg="add del">
          <ac:chgData name="Фархат Газезов" userId="bb5dd6b99982e35d" providerId="LiveId" clId="{0962DC5E-982F-4609-AF52-2B6E8DFAEE76}" dt="2020-10-05T16:45:46.909" v="290" actId="26606"/>
          <ac:spMkLst>
            <pc:docMk/>
            <pc:sldMk cId="3857262768" sldId="256"/>
            <ac:spMk id="84" creationId="{75F4D120-3921-42A8-A063-46B023CB0CDA}"/>
          </ac:spMkLst>
        </pc:spChg>
        <pc:spChg chg="add del">
          <ac:chgData name="Фархат Газезов" userId="bb5dd6b99982e35d" providerId="LiveId" clId="{0962DC5E-982F-4609-AF52-2B6E8DFAEE76}" dt="2020-10-05T16:45:48.425" v="292" actId="26606"/>
          <ac:spMkLst>
            <pc:docMk/>
            <pc:sldMk cId="3857262768" sldId="256"/>
            <ac:spMk id="88" creationId="{0E2F58BF-12E5-4B5A-AD25-4DAAA2742A7B}"/>
          </ac:spMkLst>
        </pc:spChg>
        <pc:spChg chg="add del">
          <ac:chgData name="Фархат Газезов" userId="bb5dd6b99982e35d" providerId="LiveId" clId="{0962DC5E-982F-4609-AF52-2B6E8DFAEE76}" dt="2020-10-05T16:45:48.425" v="292" actId="26606"/>
          <ac:spMkLst>
            <pc:docMk/>
            <pc:sldMk cId="3857262768" sldId="256"/>
            <ac:spMk id="89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5:48.425" v="292" actId="26606"/>
          <ac:spMkLst>
            <pc:docMk/>
            <pc:sldMk cId="3857262768" sldId="256"/>
            <ac:spMk id="90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9:24.707" v="390" actId="26606"/>
          <ac:spMkLst>
            <pc:docMk/>
            <pc:sldMk cId="3857262768" sldId="256"/>
            <ac:spMk id="91" creationId="{D5FD337D-4D6B-4C8B-B6F5-121097E09881}"/>
          </ac:spMkLst>
        </pc:spChg>
        <pc:spChg chg="add del">
          <ac:chgData name="Фархат Газезов" userId="bb5dd6b99982e35d" providerId="LiveId" clId="{0962DC5E-982F-4609-AF52-2B6E8DFAEE76}" dt="2020-10-05T16:45:49.311" v="294" actId="26606"/>
          <ac:spMkLst>
            <pc:docMk/>
            <pc:sldMk cId="3857262768" sldId="256"/>
            <ac:spMk id="92" creationId="{1DB7C82F-AB7E-4F0C-B829-FA1B9C415180}"/>
          </ac:spMkLst>
        </pc:spChg>
        <pc:spChg chg="add del">
          <ac:chgData name="Фархат Газезов" userId="bb5dd6b99982e35d" providerId="LiveId" clId="{0962DC5E-982F-4609-AF52-2B6E8DFAEE76}" dt="2020-10-05T16:45:54.658" v="296" actId="26606"/>
          <ac:spMkLst>
            <pc:docMk/>
            <pc:sldMk cId="3857262768" sldId="256"/>
            <ac:spMk id="94" creationId="{ECD0BF72-0C4D-44AB-AA6C-FD2587C5D76B}"/>
          </ac:spMkLst>
        </pc:spChg>
        <pc:spChg chg="add del">
          <ac:chgData name="Фархат Газезов" userId="bb5dd6b99982e35d" providerId="LiveId" clId="{0962DC5E-982F-4609-AF52-2B6E8DFAEE76}" dt="2020-10-05T16:45:54.658" v="296" actId="26606"/>
          <ac:spMkLst>
            <pc:docMk/>
            <pc:sldMk cId="3857262768" sldId="256"/>
            <ac:spMk id="95" creationId="{5523C670-74D7-4ED8-BA51-B6FB6557024C}"/>
          </ac:spMkLst>
        </pc:spChg>
        <pc:spChg chg="add del">
          <ac:chgData name="Фархат Газезов" userId="bb5dd6b99982e35d" providerId="LiveId" clId="{0962DC5E-982F-4609-AF52-2B6E8DFAEE76}" dt="2020-10-05T16:45:54.658" v="296" actId="26606"/>
          <ac:spMkLst>
            <pc:docMk/>
            <pc:sldMk cId="3857262768" sldId="256"/>
            <ac:spMk id="97" creationId="{BAEEE533-7CA5-4134-A14A-8575F66C6140}"/>
          </ac:spMkLst>
        </pc:spChg>
        <pc:spChg chg="add del">
          <ac:chgData name="Фархат Газезов" userId="bb5dd6b99982e35d" providerId="LiveId" clId="{0962DC5E-982F-4609-AF52-2B6E8DFAEE76}" dt="2020-10-05T16:45:54.658" v="296" actId="26606"/>
          <ac:spMkLst>
            <pc:docMk/>
            <pc:sldMk cId="3857262768" sldId="256"/>
            <ac:spMk id="98" creationId="{E64B7817-E956-406B-A85B-5AEF36B1F50B}"/>
          </ac:spMkLst>
        </pc:spChg>
        <pc:spChg chg="add del">
          <ac:chgData name="Фархат Газезов" userId="bb5dd6b99982e35d" providerId="LiveId" clId="{0962DC5E-982F-4609-AF52-2B6E8DFAEE76}" dt="2020-10-05T16:40:13.229" v="129" actId="26606"/>
          <ac:spMkLst>
            <pc:docMk/>
            <pc:sldMk cId="3857262768" sldId="256"/>
            <ac:spMk id="100" creationId="{7319A1DD-F557-4EC6-8A8C-F7617B4CD678}"/>
          </ac:spMkLst>
        </pc:spChg>
        <pc:spChg chg="add del">
          <ac:chgData name="Фархат Газезов" userId="bb5dd6b99982e35d" providerId="LiveId" clId="{0962DC5E-982F-4609-AF52-2B6E8DFAEE76}" dt="2020-10-05T16:40:13.229" v="129" actId="26606"/>
          <ac:spMkLst>
            <pc:docMk/>
            <pc:sldMk cId="3857262768" sldId="256"/>
            <ac:spMk id="102" creationId="{C390A367-0330-4E03-9D5F-40308A7975C8}"/>
          </ac:spMkLst>
        </pc:spChg>
        <pc:spChg chg="add del">
          <ac:chgData name="Фархат Газезов" userId="bb5dd6b99982e35d" providerId="LiveId" clId="{0962DC5E-982F-4609-AF52-2B6E8DFAEE76}" dt="2020-10-05T16:45:54.658" v="296" actId="26606"/>
          <ac:spMkLst>
            <pc:docMk/>
            <pc:sldMk cId="3857262768" sldId="256"/>
            <ac:spMk id="103" creationId="{92FC9C1F-8CBA-4083-8724-3735C556D844}"/>
          </ac:spMkLst>
        </pc:spChg>
        <pc:spChg chg="add del">
          <ac:chgData name="Фархат Газезов" userId="bb5dd6b99982e35d" providerId="LiveId" clId="{0962DC5E-982F-4609-AF52-2B6E8DFAEE76}" dt="2020-10-05T16:40:15.336" v="131" actId="26606"/>
          <ac:spMkLst>
            <pc:docMk/>
            <pc:sldMk cId="3857262768" sldId="256"/>
            <ac:spMk id="104" creationId="{0E2F58BF-12E5-4B5A-AD25-4DAAA2742A7B}"/>
          </ac:spMkLst>
        </pc:spChg>
        <pc:spChg chg="add del">
          <ac:chgData name="Фархат Газезов" userId="bb5dd6b99982e35d" providerId="LiveId" clId="{0962DC5E-982F-4609-AF52-2B6E8DFAEE76}" dt="2020-10-05T16:40:15.336" v="131" actId="26606"/>
          <ac:spMkLst>
            <pc:docMk/>
            <pc:sldMk cId="3857262768" sldId="256"/>
            <ac:spMk id="105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0:15.336" v="131" actId="26606"/>
          <ac:spMkLst>
            <pc:docMk/>
            <pc:sldMk cId="3857262768" sldId="256"/>
            <ac:spMk id="106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5:59.456" v="298" actId="26606"/>
          <ac:spMkLst>
            <pc:docMk/>
            <pc:sldMk cId="3857262768" sldId="256"/>
            <ac:spMk id="108" creationId="{74426AB7-D619-4515-962A-BC83909EC015}"/>
          </ac:spMkLst>
        </pc:spChg>
        <pc:spChg chg="add del">
          <ac:chgData name="Фархат Газезов" userId="bb5dd6b99982e35d" providerId="LiveId" clId="{0962DC5E-982F-4609-AF52-2B6E8DFAEE76}" dt="2020-10-05T16:40:16.280" v="133" actId="26606"/>
          <ac:spMkLst>
            <pc:docMk/>
            <pc:sldMk cId="3857262768" sldId="256"/>
            <ac:spMk id="109" creationId="{EFA9B6C6-A247-48A8-9A1C-1E36FA9456B5}"/>
          </ac:spMkLst>
        </pc:spChg>
        <pc:spChg chg="add del">
          <ac:chgData name="Фархат Газезов" userId="bb5dd6b99982e35d" providerId="LiveId" clId="{0962DC5E-982F-4609-AF52-2B6E8DFAEE76}" dt="2020-10-05T16:40:16.280" v="133" actId="26606"/>
          <ac:spMkLst>
            <pc:docMk/>
            <pc:sldMk cId="3857262768" sldId="256"/>
            <ac:spMk id="111" creationId="{C5CB530E-515E-412C-9DF1-5F8FFBD6F383}"/>
          </ac:spMkLst>
        </pc:spChg>
        <pc:spChg chg="add del">
          <ac:chgData name="Фархат Газезов" userId="bb5dd6b99982e35d" providerId="LiveId" clId="{0962DC5E-982F-4609-AF52-2B6E8DFAEE76}" dt="2020-10-05T16:40:16.280" v="133" actId="26606"/>
          <ac:spMkLst>
            <pc:docMk/>
            <pc:sldMk cId="3857262768" sldId="256"/>
            <ac:spMk id="112" creationId="{712D4376-A578-4FF1-94FC-245E7A6A489F}"/>
          </ac:spMkLst>
        </pc:spChg>
        <pc:spChg chg="add del">
          <ac:chgData name="Фархат Газезов" userId="bb5dd6b99982e35d" providerId="LiveId" clId="{0962DC5E-982F-4609-AF52-2B6E8DFAEE76}" dt="2020-10-05T16:40:16.280" v="133" actId="26606"/>
          <ac:spMkLst>
            <pc:docMk/>
            <pc:sldMk cId="3857262768" sldId="256"/>
            <ac:spMk id="113" creationId="{AEA7509D-F04F-40CB-A0B3-EEF16499CC9F}"/>
          </ac:spMkLst>
        </pc:spChg>
        <pc:spChg chg="add del">
          <ac:chgData name="Фархат Газезов" userId="bb5dd6b99982e35d" providerId="LiveId" clId="{0962DC5E-982F-4609-AF52-2B6E8DFAEE76}" dt="2020-10-05T16:45:59.456" v="298" actId="26606"/>
          <ac:spMkLst>
            <pc:docMk/>
            <pc:sldMk cId="3857262768" sldId="256"/>
            <ac:spMk id="115" creationId="{DE47DF98-723F-4AAC-ABCF-CACBC438F78F}"/>
          </ac:spMkLst>
        </pc:spChg>
        <pc:spChg chg="add del">
          <ac:chgData name="Фархат Газезов" userId="bb5dd6b99982e35d" providerId="LiveId" clId="{0962DC5E-982F-4609-AF52-2B6E8DFAEE76}" dt="2020-10-05T16:40:20.797" v="135" actId="26606"/>
          <ac:spMkLst>
            <pc:docMk/>
            <pc:sldMk cId="3857262768" sldId="256"/>
            <ac:spMk id="116" creationId="{99D89EBB-72B3-43C9-BAA0-C3D3A97AD3AC}"/>
          </ac:spMkLst>
        </pc:spChg>
        <pc:spChg chg="add del">
          <ac:chgData name="Фархат Газезов" userId="bb5dd6b99982e35d" providerId="LiveId" clId="{0962DC5E-982F-4609-AF52-2B6E8DFAEE76}" dt="2020-10-05T16:40:20.797" v="135" actId="26606"/>
          <ac:spMkLst>
            <pc:docMk/>
            <pc:sldMk cId="3857262768" sldId="256"/>
            <ac:spMk id="117" creationId="{5A6BA549-E7EA-4091-94B3-7B2B3044E387}"/>
          </ac:spMkLst>
        </pc:spChg>
        <pc:spChg chg="add del">
          <ac:chgData name="Фархат Газезов" userId="bb5dd6b99982e35d" providerId="LiveId" clId="{0962DC5E-982F-4609-AF52-2B6E8DFAEE76}" dt="2020-10-05T16:46:01.105" v="300" actId="26606"/>
          <ac:spMkLst>
            <pc:docMk/>
            <pc:sldMk cId="3857262768" sldId="256"/>
            <ac:spMk id="121" creationId="{ABB34BBC-69D7-4906-8E5B-64C9EE038FF6}"/>
          </ac:spMkLst>
        </pc:spChg>
        <pc:spChg chg="add del">
          <ac:chgData name="Фархат Газезов" userId="bb5dd6b99982e35d" providerId="LiveId" clId="{0962DC5E-982F-4609-AF52-2B6E8DFAEE76}" dt="2020-10-05T16:40:20.797" v="135" actId="26606"/>
          <ac:spMkLst>
            <pc:docMk/>
            <pc:sldMk cId="3857262768" sldId="256"/>
            <ac:spMk id="122" creationId="{613F3963-915E-4812-8B39-BE6EA7CC82DA}"/>
          </ac:spMkLst>
        </pc:spChg>
        <pc:spChg chg="add del">
          <ac:chgData name="Фархат Газезов" userId="bb5dd6b99982e35d" providerId="LiveId" clId="{0962DC5E-982F-4609-AF52-2B6E8DFAEE76}" dt="2020-10-05T16:46:02.541" v="302" actId="26606"/>
          <ac:spMkLst>
            <pc:docMk/>
            <pc:sldMk cId="3857262768" sldId="256"/>
            <ac:spMk id="124" creationId="{E30408B7-02B2-4EC4-8EE8-B53E74642A86}"/>
          </ac:spMkLst>
        </pc:spChg>
        <pc:spChg chg="add del">
          <ac:chgData name="Фархат Газезов" userId="bb5dd6b99982e35d" providerId="LiveId" clId="{0962DC5E-982F-4609-AF52-2B6E8DFAEE76}" dt="2020-10-05T16:40:21.770" v="137" actId="26606"/>
          <ac:spMkLst>
            <pc:docMk/>
            <pc:sldMk cId="3857262768" sldId="256"/>
            <ac:spMk id="125" creationId="{2FDF0794-1B86-42B2-B8C7-F60123E638ED}"/>
          </ac:spMkLst>
        </pc:spChg>
        <pc:spChg chg="add del">
          <ac:chgData name="Фархат Газезов" userId="bb5dd6b99982e35d" providerId="LiveId" clId="{0962DC5E-982F-4609-AF52-2B6E8DFAEE76}" dt="2020-10-05T16:40:21.770" v="137" actId="26606"/>
          <ac:spMkLst>
            <pc:docMk/>
            <pc:sldMk cId="3857262768" sldId="256"/>
            <ac:spMk id="127" creationId="{C5373426-E26E-431D-959C-5DB96C0B6208}"/>
          </ac:spMkLst>
        </pc:spChg>
        <pc:spChg chg="add del">
          <ac:chgData name="Фархат Газезов" userId="bb5dd6b99982e35d" providerId="LiveId" clId="{0962DC5E-982F-4609-AF52-2B6E8DFAEE76}" dt="2020-10-05T16:40:21.770" v="137" actId="26606"/>
          <ac:spMkLst>
            <pc:docMk/>
            <pc:sldMk cId="3857262768" sldId="256"/>
            <ac:spMk id="129" creationId="{E239D8CC-16F4-4B2B-80F0-203C56D0D2DE}"/>
          </ac:spMkLst>
        </pc:spChg>
        <pc:spChg chg="add del">
          <ac:chgData name="Фархат Газезов" userId="bb5dd6b99982e35d" providerId="LiveId" clId="{0962DC5E-982F-4609-AF52-2B6E8DFAEE76}" dt="2020-10-05T16:40:22.906" v="139" actId="26606"/>
          <ac:spMkLst>
            <pc:docMk/>
            <pc:sldMk cId="3857262768" sldId="256"/>
            <ac:spMk id="131" creationId="{D9FB580A-BA0E-4D5E-90F4-C42767A78389}"/>
          </ac:spMkLst>
        </pc:spChg>
        <pc:spChg chg="add del">
          <ac:chgData name="Фархат Газезов" userId="bb5dd6b99982e35d" providerId="LiveId" clId="{0962DC5E-982F-4609-AF52-2B6E8DFAEE76}" dt="2020-10-05T16:40:22.906" v="139" actId="26606"/>
          <ac:spMkLst>
            <pc:docMk/>
            <pc:sldMk cId="3857262768" sldId="256"/>
            <ac:spMk id="133" creationId="{C5CB530E-515E-412C-9DF1-5F8FFBD6F383}"/>
          </ac:spMkLst>
        </pc:spChg>
        <pc:spChg chg="add del">
          <ac:chgData name="Фархат Газезов" userId="bb5dd6b99982e35d" providerId="LiveId" clId="{0962DC5E-982F-4609-AF52-2B6E8DFAEE76}" dt="2020-10-05T16:40:22.906" v="139" actId="26606"/>
          <ac:spMkLst>
            <pc:docMk/>
            <pc:sldMk cId="3857262768" sldId="256"/>
            <ac:spMk id="134" creationId="{712D4376-A578-4FF1-94FC-245E7A6A489F}"/>
          </ac:spMkLst>
        </pc:spChg>
        <pc:spChg chg="add del">
          <ac:chgData name="Фархат Газезов" userId="bb5dd6b99982e35d" providerId="LiveId" clId="{0962DC5E-982F-4609-AF52-2B6E8DFAEE76}" dt="2020-10-05T16:40:22.906" v="139" actId="26606"/>
          <ac:spMkLst>
            <pc:docMk/>
            <pc:sldMk cId="3857262768" sldId="256"/>
            <ac:spMk id="135" creationId="{AEA7509D-F04F-40CB-A0B3-EEF16499CC9F}"/>
          </ac:spMkLst>
        </pc:spChg>
        <pc:spChg chg="add del">
          <ac:chgData name="Фархат Газезов" userId="bb5dd6b99982e35d" providerId="LiveId" clId="{0962DC5E-982F-4609-AF52-2B6E8DFAEE76}" dt="2020-10-05T16:40:24.651" v="141" actId="26606"/>
          <ac:spMkLst>
            <pc:docMk/>
            <pc:sldMk cId="3857262768" sldId="256"/>
            <ac:spMk id="137" creationId="{9B37791B-B040-4694-BFDC-8DD132D86E8E}"/>
          </ac:spMkLst>
        </pc:spChg>
        <pc:spChg chg="add del">
          <ac:chgData name="Фархат Газезов" userId="bb5dd6b99982e35d" providerId="LiveId" clId="{0962DC5E-982F-4609-AF52-2B6E8DFAEE76}" dt="2020-10-05T16:40:29.205" v="143" actId="26606"/>
          <ac:spMkLst>
            <pc:docMk/>
            <pc:sldMk cId="3857262768" sldId="256"/>
            <ac:spMk id="142" creationId="{E91DC736-0EF8-4F87-9146-EBF1D2EE4D3D}"/>
          </ac:spMkLst>
        </pc:spChg>
        <pc:spChg chg="add del">
          <ac:chgData name="Фархат Газезов" userId="bb5dd6b99982e35d" providerId="LiveId" clId="{0962DC5E-982F-4609-AF52-2B6E8DFAEE76}" dt="2020-10-05T16:40:29.205" v="143" actId="26606"/>
          <ac:spMkLst>
            <pc:docMk/>
            <pc:sldMk cId="3857262768" sldId="256"/>
            <ac:spMk id="144" creationId="{097CD68E-23E3-4007-8847-CD0944C4F7BE}"/>
          </ac:spMkLst>
        </pc:spChg>
        <pc:spChg chg="add del">
          <ac:chgData name="Фархат Газезов" userId="bb5dd6b99982e35d" providerId="LiveId" clId="{0962DC5E-982F-4609-AF52-2B6E8DFAEE76}" dt="2020-10-05T16:40:29.205" v="143" actId="26606"/>
          <ac:spMkLst>
            <pc:docMk/>
            <pc:sldMk cId="3857262768" sldId="256"/>
            <ac:spMk id="145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0:29.205" v="143" actId="26606"/>
          <ac:spMkLst>
            <pc:docMk/>
            <pc:sldMk cId="3857262768" sldId="256"/>
            <ac:spMk id="146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47" creationId="{07322A9E-F1EC-405E-8971-BA906EFFCCB8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48" creationId="{EA164D6B-6878-4B9F-A2D0-985D39B17B46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49" creationId="{362F176A-9349-4CD7-8042-59C0200C8CE9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51" creationId="{4E9A171F-91A7-42F8-B25C-E38B244E757C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52" creationId="{064738AB-B6BE-4867-889A-52CE4AC8DBD0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53" creationId="{57851D67-7085-40E2-B146-F91433A28E08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54" creationId="{9C969C2C-E7E3-4052-87D4-61E733EC1BBD}"/>
          </ac:spMkLst>
        </pc:spChg>
        <pc:spChg chg="add del">
          <ac:chgData name="Фархат Газезов" userId="bb5dd6b99982e35d" providerId="LiveId" clId="{0962DC5E-982F-4609-AF52-2B6E8DFAEE76}" dt="2020-10-05T16:40:30.157" v="145" actId="26606"/>
          <ac:spMkLst>
            <pc:docMk/>
            <pc:sldMk cId="3857262768" sldId="256"/>
            <ac:spMk id="155" creationId="{7C60369F-A41B-4D6E-8990-30E2715C5730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56" creationId="{A5704422-1118-4FD1-95AD-29A064EB80D9}"/>
          </ac:spMkLst>
        </pc:spChg>
        <pc:spChg chg="add del">
          <ac:chgData name="Фархат Газезов" userId="bb5dd6b99982e35d" providerId="LiveId" clId="{0962DC5E-982F-4609-AF52-2B6E8DFAEE76}" dt="2020-10-05T16:40:31.187" v="147" actId="26606"/>
          <ac:spMkLst>
            <pc:docMk/>
            <pc:sldMk cId="3857262768" sldId="256"/>
            <ac:spMk id="157" creationId="{E91DC736-0EF8-4F87-9146-EBF1D2EE4D3D}"/>
          </ac:spMkLst>
        </pc:spChg>
        <pc:spChg chg="add del">
          <ac:chgData name="Фархат Газезов" userId="bb5dd6b99982e35d" providerId="LiveId" clId="{0962DC5E-982F-4609-AF52-2B6E8DFAEE76}" dt="2020-10-05T16:40:31.187" v="147" actId="26606"/>
          <ac:spMkLst>
            <pc:docMk/>
            <pc:sldMk cId="3857262768" sldId="256"/>
            <ac:spMk id="159" creationId="{097CD68E-23E3-4007-8847-CD0944C4F7BE}"/>
          </ac:spMkLst>
        </pc:spChg>
        <pc:spChg chg="add del">
          <ac:chgData name="Фархат Газезов" userId="bb5dd6b99982e35d" providerId="LiveId" clId="{0962DC5E-982F-4609-AF52-2B6E8DFAEE76}" dt="2020-10-05T16:40:31.187" v="147" actId="26606"/>
          <ac:spMkLst>
            <pc:docMk/>
            <pc:sldMk cId="3857262768" sldId="256"/>
            <ac:spMk id="160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0:31.187" v="147" actId="26606"/>
          <ac:spMkLst>
            <pc:docMk/>
            <pc:sldMk cId="3857262768" sldId="256"/>
            <ac:spMk id="161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62" creationId="{A88B2AAA-B805-498E-A9E6-98B885855498}"/>
          </ac:spMkLst>
        </pc:spChg>
        <pc:spChg chg="add del">
          <ac:chgData name="Фархат Газезов" userId="bb5dd6b99982e35d" providerId="LiveId" clId="{0962DC5E-982F-4609-AF52-2B6E8DFAEE76}" dt="2020-10-05T16:40:32.187" v="149" actId="26606"/>
          <ac:spMkLst>
            <pc:docMk/>
            <pc:sldMk cId="3857262768" sldId="256"/>
            <ac:spMk id="163" creationId="{8384DFCF-812D-4D4D-AF17-87CF24095564}"/>
          </ac:spMkLst>
        </pc:spChg>
        <pc:spChg chg="add del">
          <ac:chgData name="Фархат Газезов" userId="bb5dd6b99982e35d" providerId="LiveId" clId="{0962DC5E-982F-4609-AF52-2B6E8DFAEE76}" dt="2020-10-05T16:40:32.187" v="149" actId="26606"/>
          <ac:spMkLst>
            <pc:docMk/>
            <pc:sldMk cId="3857262768" sldId="256"/>
            <ac:spMk id="165" creationId="{4E5510F6-578F-4795-916E-B4F8271F3DC7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69" creationId="{9B8051E0-19D7-43E1-BFD9-E6DBFEB3A3F1}"/>
          </ac:spMkLst>
        </pc:spChg>
        <pc:spChg chg="add del">
          <ac:chgData name="Фархат Газезов" userId="bb5dd6b99982e35d" providerId="LiveId" clId="{0962DC5E-982F-4609-AF52-2B6E8DFAEE76}" dt="2020-10-05T16:40:36.095" v="151" actId="26606"/>
          <ac:spMkLst>
            <pc:docMk/>
            <pc:sldMk cId="3857262768" sldId="256"/>
            <ac:spMk id="170" creationId="{06DA9DF9-31F7-4056-B42E-878CC92417B8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72" creationId="{4EDB2B02-86A2-46F5-A4BE-B7D9B10411D6}"/>
          </ac:spMkLst>
        </pc:spChg>
        <pc:spChg chg="add del">
          <ac:chgData name="Фархат Газезов" userId="bb5dd6b99982e35d" providerId="LiveId" clId="{0962DC5E-982F-4609-AF52-2B6E8DFAEE76}" dt="2020-10-05T16:40:36.655" v="153" actId="26606"/>
          <ac:spMkLst>
            <pc:docMk/>
            <pc:sldMk cId="3857262768" sldId="256"/>
            <ac:spMk id="173" creationId="{798FE0E0-D95D-46EF-A375-475D4DB0ED45}"/>
          </ac:spMkLst>
        </pc:spChg>
        <pc:spChg chg="add del">
          <ac:chgData name="Фархат Газезов" userId="bb5dd6b99982e35d" providerId="LiveId" clId="{0962DC5E-982F-4609-AF52-2B6E8DFAEE76}" dt="2020-10-05T16:40:36.655" v="153" actId="26606"/>
          <ac:spMkLst>
            <pc:docMk/>
            <pc:sldMk cId="3857262768" sldId="256"/>
            <ac:spMk id="175" creationId="{D503E11D-D7FB-44ED-80F1-8CDAD7A9A4BE}"/>
          </ac:spMkLst>
        </pc:spChg>
        <pc:spChg chg="add del">
          <ac:chgData name="Фархат Газезов" userId="bb5dd6b99982e35d" providerId="LiveId" clId="{0962DC5E-982F-4609-AF52-2B6E8DFAEE76}" dt="2020-10-05T16:40:36.655" v="153" actId="26606"/>
          <ac:spMkLst>
            <pc:docMk/>
            <pc:sldMk cId="3857262768" sldId="256"/>
            <ac:spMk id="176" creationId="{2D82A42F-AEBE-4065-9792-036A904D8564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77" creationId="{43954639-FB5D-41F4-9560-6F6DFE778425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80" creationId="{E898931C-0323-41FA-A036-20F818B1FF81}"/>
          </ac:spMkLst>
        </pc:spChg>
        <pc:spChg chg="add del">
          <ac:chgData name="Фархат Газезов" userId="bb5dd6b99982e35d" providerId="LiveId" clId="{0962DC5E-982F-4609-AF52-2B6E8DFAEE76}" dt="2020-10-05T16:40:38.363" v="157" actId="26606"/>
          <ac:spMkLst>
            <pc:docMk/>
            <pc:sldMk cId="3857262768" sldId="256"/>
            <ac:spMk id="181" creationId="{33E93247-6229-44AB-A550-739E971E690B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85" creationId="{89AFE9DD-0792-4B98-B4EB-97ACA17E6AA8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88" creationId="{3981F5C4-9AE1-404E-AF44-A4E6DB374F9D}"/>
          </ac:spMkLst>
        </pc:spChg>
        <pc:spChg chg="add del">
          <ac:chgData name="Фархат Газезов" userId="bb5dd6b99982e35d" providerId="LiveId" clId="{0962DC5E-982F-4609-AF52-2B6E8DFAEE76}" dt="2020-10-05T16:40:40.867" v="161" actId="26606"/>
          <ac:spMkLst>
            <pc:docMk/>
            <pc:sldMk cId="3857262768" sldId="256"/>
            <ac:spMk id="189" creationId="{742DFF2D-EA41-4CBE-9659-C2917E4882E5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91" creationId="{763C1781-8726-4FAC-8C45-FF40376BE409}"/>
          </ac:spMkLst>
        </pc:spChg>
        <pc:spChg chg="add del">
          <ac:chgData name="Фархат Газезов" userId="bb5dd6b99982e35d" providerId="LiveId" clId="{0962DC5E-982F-4609-AF52-2B6E8DFAEE76}" dt="2020-10-05T16:40:42.541" v="163" actId="26606"/>
          <ac:spMkLst>
            <pc:docMk/>
            <pc:sldMk cId="3857262768" sldId="256"/>
            <ac:spMk id="192" creationId="{0DBF1ABE-8590-450D-BB49-BDDCCF3EEA9E}"/>
          </ac:spMkLst>
        </pc:spChg>
        <pc:spChg chg="add del">
          <ac:chgData name="Фархат Газезов" userId="bb5dd6b99982e35d" providerId="LiveId" clId="{0962DC5E-982F-4609-AF52-2B6E8DFAEE76}" dt="2020-10-05T16:40:42.541" v="163" actId="26606"/>
          <ac:spMkLst>
            <pc:docMk/>
            <pc:sldMk cId="3857262768" sldId="256"/>
            <ac:spMk id="194" creationId="{DCD36D47-40B7-494B-B249-3CBA333DE256}"/>
          </ac:spMkLst>
        </pc:spChg>
        <pc:spChg chg="add del">
          <ac:chgData name="Фархат Газезов" userId="bb5dd6b99982e35d" providerId="LiveId" clId="{0962DC5E-982F-4609-AF52-2B6E8DFAEE76}" dt="2020-10-05T16:40:42.541" v="163" actId="26606"/>
          <ac:spMkLst>
            <pc:docMk/>
            <pc:sldMk cId="3857262768" sldId="256"/>
            <ac:spMk id="195" creationId="{03AD0D1C-F8BA-4CD1-BC4D-BE1823F3EBDD}"/>
          </ac:spMkLst>
        </pc:spChg>
        <pc:spChg chg="add del">
          <ac:chgData name="Фархат Газезов" userId="bb5dd6b99982e35d" providerId="LiveId" clId="{0962DC5E-982F-4609-AF52-2B6E8DFAEE76}" dt="2020-10-05T16:40:42.541" v="163" actId="26606"/>
          <ac:spMkLst>
            <pc:docMk/>
            <pc:sldMk cId="3857262768" sldId="256"/>
            <ac:spMk id="196" creationId="{FBA7E51E-7B6A-4A79-8F84-47C845C7A2CC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197" creationId="{301491B5-56C7-43DC-A3D9-861EECCA056A}"/>
          </ac:spMkLst>
        </pc:spChg>
        <pc:spChg chg="add del">
          <ac:chgData name="Фархат Газезов" userId="bb5dd6b99982e35d" providerId="LiveId" clId="{0962DC5E-982F-4609-AF52-2B6E8DFAEE76}" dt="2020-10-05T16:40:46.420" v="165" actId="26606"/>
          <ac:spMkLst>
            <pc:docMk/>
            <pc:sldMk cId="3857262768" sldId="256"/>
            <ac:spMk id="198" creationId="{6E0D4398-84C2-41B8-BF30-3157F7B18DF2}"/>
          </ac:spMkLst>
        </pc:spChg>
        <pc:spChg chg="add del">
          <ac:chgData name="Фархат Газезов" userId="bb5dd6b99982e35d" providerId="LiveId" clId="{0962DC5E-982F-4609-AF52-2B6E8DFAEE76}" dt="2020-10-05T16:40:46.420" v="165" actId="26606"/>
          <ac:spMkLst>
            <pc:docMk/>
            <pc:sldMk cId="3857262768" sldId="256"/>
            <ac:spMk id="200" creationId="{1E519840-CB5B-442F-AF8C-F848E7699768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203" creationId="{237E2353-22DF-46E0-A200-FB30F8F394E2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04" creationId="{8B646C36-EEEC-4D52-8E8E-206F4CD8A3DA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207" creationId="{DD6138DB-057B-45F7-A5F4-E7BFDA20D02C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08" creationId="{D6CA2F4C-8E9E-4BCD-B6E8-A68A311CA651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09" creationId="{4D1A5E71-B6B6-486A-8CDC-C7ABD9B903F6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10" creationId="{6004781B-698F-46D5-AADD-8AE9211719D8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11" creationId="{4FB204DF-284E-45F6-A017-79A4DF57BCCB}"/>
          </ac:spMkLst>
        </pc:spChg>
        <pc:spChg chg="add del">
          <ac:chgData name="Фархат Газезов" userId="bb5dd6b99982e35d" providerId="LiveId" clId="{0962DC5E-982F-4609-AF52-2B6E8DFAEE76}" dt="2020-10-05T16:40:49.758" v="169" actId="26606"/>
          <ac:spMkLst>
            <pc:docMk/>
            <pc:sldMk cId="3857262768" sldId="256"/>
            <ac:spMk id="212" creationId="{96FD6442-EB7D-4992-8D41-0B7FFDCB43E1}"/>
          </ac:spMkLst>
        </pc:spChg>
        <pc:spChg chg="add del">
          <ac:chgData name="Фархат Газезов" userId="bb5dd6b99982e35d" providerId="LiveId" clId="{0962DC5E-982F-4609-AF52-2B6E8DFAEE76}" dt="2020-10-05T16:46:04.504" v="304" actId="26606"/>
          <ac:spMkLst>
            <pc:docMk/>
            <pc:sldMk cId="3857262768" sldId="256"/>
            <ac:spMk id="213" creationId="{79A54AB1-B64F-4843-BFAB-81CB74E66B65}"/>
          </ac:spMkLst>
        </pc:spChg>
        <pc:spChg chg="add del">
          <ac:chgData name="Фархат Газезов" userId="bb5dd6b99982e35d" providerId="LiveId" clId="{0962DC5E-982F-4609-AF52-2B6E8DFAEE76}" dt="2020-10-05T16:40:50.379" v="171" actId="26606"/>
          <ac:spMkLst>
            <pc:docMk/>
            <pc:sldMk cId="3857262768" sldId="256"/>
            <ac:spMk id="215" creationId="{2644B391-9BFE-445C-A9EC-F544BB85FBC7}"/>
          </ac:spMkLst>
        </pc:spChg>
        <pc:spChg chg="add del">
          <ac:chgData name="Фархат Газезов" userId="bb5dd6b99982e35d" providerId="LiveId" clId="{0962DC5E-982F-4609-AF52-2B6E8DFAEE76}" dt="2020-10-05T16:40:50.379" v="171" actId="26606"/>
          <ac:spMkLst>
            <pc:docMk/>
            <pc:sldMk cId="3857262768" sldId="256"/>
            <ac:spMk id="216" creationId="{80F26E69-87D9-4655-AE7B-280A87AA3CAD}"/>
          </ac:spMkLst>
        </pc:spChg>
        <pc:spChg chg="add del">
          <ac:chgData name="Фархат Газезов" userId="bb5dd6b99982e35d" providerId="LiveId" clId="{0962DC5E-982F-4609-AF52-2B6E8DFAEE76}" dt="2020-10-05T16:41:21.295" v="173" actId="26606"/>
          <ac:spMkLst>
            <pc:docMk/>
            <pc:sldMk cId="3857262768" sldId="256"/>
            <ac:spMk id="218" creationId="{AD35AE2F-5E3A-49D9-8DE1-8A333BA4088E}"/>
          </ac:spMkLst>
        </pc:spChg>
        <pc:spChg chg="add del">
          <ac:chgData name="Фархат Газезов" userId="bb5dd6b99982e35d" providerId="LiveId" clId="{0962DC5E-982F-4609-AF52-2B6E8DFAEE76}" dt="2020-10-05T16:41:21.295" v="173" actId="26606"/>
          <ac:spMkLst>
            <pc:docMk/>
            <pc:sldMk cId="3857262768" sldId="256"/>
            <ac:spMk id="220" creationId="{04D8AD8F-EF7F-481F-B99A-B8513897050A}"/>
          </ac:spMkLst>
        </pc:spChg>
        <pc:spChg chg="add del">
          <ac:chgData name="Фархат Газезов" userId="bb5dd6b99982e35d" providerId="LiveId" clId="{0962DC5E-982F-4609-AF52-2B6E8DFAEE76}" dt="2020-10-05T16:41:21.295" v="173" actId="26606"/>
          <ac:spMkLst>
            <pc:docMk/>
            <pc:sldMk cId="3857262768" sldId="256"/>
            <ac:spMk id="221" creationId="{79EB4626-023C-436D-9F57-9EB46080909D}"/>
          </ac:spMkLst>
        </pc:spChg>
        <pc:spChg chg="add del">
          <ac:chgData name="Фархат Газезов" userId="bb5dd6b99982e35d" providerId="LiveId" clId="{0962DC5E-982F-4609-AF52-2B6E8DFAEE76}" dt="2020-10-05T16:41:24.349" v="175" actId="26606"/>
          <ac:spMkLst>
            <pc:docMk/>
            <pc:sldMk cId="3857262768" sldId="256"/>
            <ac:spMk id="223" creationId="{0AF4F2BA-3C03-4E2C-8ABC-0949B61B3C5E}"/>
          </ac:spMkLst>
        </pc:spChg>
        <pc:spChg chg="add del">
          <ac:chgData name="Фархат Газезов" userId="bb5dd6b99982e35d" providerId="LiveId" clId="{0962DC5E-982F-4609-AF52-2B6E8DFAEE76}" dt="2020-10-05T16:41:24.349" v="175" actId="26606"/>
          <ac:spMkLst>
            <pc:docMk/>
            <pc:sldMk cId="3857262768" sldId="256"/>
            <ac:spMk id="226" creationId="{B40A8CA7-7D5A-43B0-A1A0-B558ECA9EED1}"/>
          </ac:spMkLst>
        </pc:spChg>
        <pc:spChg chg="add del">
          <ac:chgData name="Фархат Газезов" userId="bb5dd6b99982e35d" providerId="LiveId" clId="{0962DC5E-982F-4609-AF52-2B6E8DFAEE76}" dt="2020-10-05T16:46:05.817" v="306" actId="26606"/>
          <ac:spMkLst>
            <pc:docMk/>
            <pc:sldMk cId="3857262768" sldId="256"/>
            <ac:spMk id="227" creationId="{BDD7BED2-CC5E-4866-AC0C-DCF928AF8AEE}"/>
          </ac:spMkLst>
        </pc:spChg>
        <pc:spChg chg="add del">
          <ac:chgData name="Фархат Газезов" userId="bb5dd6b99982e35d" providerId="LiveId" clId="{0962DC5E-982F-4609-AF52-2B6E8DFAEE76}" dt="2020-10-05T16:41:28.058" v="177" actId="26606"/>
          <ac:spMkLst>
            <pc:docMk/>
            <pc:sldMk cId="3857262768" sldId="256"/>
            <ac:spMk id="228" creationId="{9B37791B-B040-4694-BFDC-8DD132D86E8E}"/>
          </ac:spMkLst>
        </pc:spChg>
        <pc:spChg chg="add del">
          <ac:chgData name="Фархат Газезов" userId="bb5dd6b99982e35d" providerId="LiveId" clId="{0962DC5E-982F-4609-AF52-2B6E8DFAEE76}" dt="2020-10-05T16:46:06.888" v="308" actId="26606"/>
          <ac:spMkLst>
            <pc:docMk/>
            <pc:sldMk cId="3857262768" sldId="256"/>
            <ac:spMk id="231" creationId="{2FB82883-1DC0-4BE1-A607-009095F3355A}"/>
          </ac:spMkLst>
        </pc:spChg>
        <pc:spChg chg="add del">
          <ac:chgData name="Фархат Газезов" userId="bb5dd6b99982e35d" providerId="LiveId" clId="{0962DC5E-982F-4609-AF52-2B6E8DFAEE76}" dt="2020-10-05T16:46:06.888" v="308" actId="26606"/>
          <ac:spMkLst>
            <pc:docMk/>
            <pc:sldMk cId="3857262768" sldId="256"/>
            <ac:spMk id="232" creationId="{A3473CF9-37EB-43E7-89EF-D2D1C53D1DAC}"/>
          </ac:spMkLst>
        </pc:spChg>
        <pc:spChg chg="add del">
          <ac:chgData name="Фархат Газезов" userId="bb5dd6b99982e35d" providerId="LiveId" clId="{0962DC5E-982F-4609-AF52-2B6E8DFAEE76}" dt="2020-10-05T16:41:30.572" v="179" actId="26606"/>
          <ac:spMkLst>
            <pc:docMk/>
            <pc:sldMk cId="3857262768" sldId="256"/>
            <ac:spMk id="233" creationId="{6E0D4398-84C2-41B8-BF30-3157F7B18DF2}"/>
          </ac:spMkLst>
        </pc:spChg>
        <pc:spChg chg="add del">
          <ac:chgData name="Фархат Газезов" userId="bb5dd6b99982e35d" providerId="LiveId" clId="{0962DC5E-982F-4609-AF52-2B6E8DFAEE76}" dt="2020-10-05T16:41:30.572" v="179" actId="26606"/>
          <ac:spMkLst>
            <pc:docMk/>
            <pc:sldMk cId="3857262768" sldId="256"/>
            <ac:spMk id="235" creationId="{1E519840-CB5B-442F-AF8C-F848E7699768}"/>
          </ac:spMkLst>
        </pc:spChg>
        <pc:spChg chg="add del">
          <ac:chgData name="Фархат Газезов" userId="bb5dd6b99982e35d" providerId="LiveId" clId="{0962DC5E-982F-4609-AF52-2B6E8DFAEE76}" dt="2020-10-05T16:46:06.888" v="308" actId="26606"/>
          <ac:spMkLst>
            <pc:docMk/>
            <pc:sldMk cId="3857262768" sldId="256"/>
            <ac:spMk id="238" creationId="{586B4EF9-43BA-4655-A6FF-1D8E21574C95}"/>
          </ac:spMkLst>
        </pc:spChg>
        <pc:spChg chg="add del">
          <ac:chgData name="Фархат Газезов" userId="bb5dd6b99982e35d" providerId="LiveId" clId="{0962DC5E-982F-4609-AF52-2B6E8DFAEE76}" dt="2020-10-05T16:41:31.931" v="181" actId="26606"/>
          <ac:spMkLst>
            <pc:docMk/>
            <pc:sldMk cId="3857262768" sldId="256"/>
            <ac:spMk id="239" creationId="{33E93247-6229-44AB-A550-739E971E690B}"/>
          </ac:spMkLst>
        </pc:spChg>
        <pc:spChg chg="add del">
          <ac:chgData name="Фархат Газезов" userId="bb5dd6b99982e35d" providerId="LiveId" clId="{0962DC5E-982F-4609-AF52-2B6E8DFAEE76}" dt="2020-10-05T16:46:07.541" v="310" actId="26606"/>
          <ac:spMkLst>
            <pc:docMk/>
            <pc:sldMk cId="3857262768" sldId="256"/>
            <ac:spMk id="243" creationId="{7CA0DAA6-33B8-4A25-810D-2F4D816FB40E}"/>
          </ac:spMkLst>
        </pc:spChg>
        <pc:spChg chg="add del">
          <ac:chgData name="Фархат Газезов" userId="bb5dd6b99982e35d" providerId="LiveId" clId="{0962DC5E-982F-4609-AF52-2B6E8DFAEE76}" dt="2020-10-05T16:41:33.860" v="183" actId="26606"/>
          <ac:spMkLst>
            <pc:docMk/>
            <pc:sldMk cId="3857262768" sldId="256"/>
            <ac:spMk id="244" creationId="{798FE0E0-D95D-46EF-A375-475D4DB0ED45}"/>
          </ac:spMkLst>
        </pc:spChg>
        <pc:spChg chg="add del">
          <ac:chgData name="Фархат Газезов" userId="bb5dd6b99982e35d" providerId="LiveId" clId="{0962DC5E-982F-4609-AF52-2B6E8DFAEE76}" dt="2020-10-05T16:41:33.860" v="183" actId="26606"/>
          <ac:spMkLst>
            <pc:docMk/>
            <pc:sldMk cId="3857262768" sldId="256"/>
            <ac:spMk id="246" creationId="{D503E11D-D7FB-44ED-80F1-8CDAD7A9A4BE}"/>
          </ac:spMkLst>
        </pc:spChg>
        <pc:spChg chg="add del">
          <ac:chgData name="Фархат Газезов" userId="bb5dd6b99982e35d" providerId="LiveId" clId="{0962DC5E-982F-4609-AF52-2B6E8DFAEE76}" dt="2020-10-05T16:41:33.860" v="183" actId="26606"/>
          <ac:spMkLst>
            <pc:docMk/>
            <pc:sldMk cId="3857262768" sldId="256"/>
            <ac:spMk id="247" creationId="{2D82A42F-AEBE-4065-9792-036A904D8564}"/>
          </ac:spMkLst>
        </pc:spChg>
        <pc:spChg chg="add del">
          <ac:chgData name="Фархат Газезов" userId="bb5dd6b99982e35d" providerId="LiveId" clId="{0962DC5E-982F-4609-AF52-2B6E8DFAEE76}" dt="2020-10-05T16:46:10.999" v="312" actId="26606"/>
          <ac:spMkLst>
            <pc:docMk/>
            <pc:sldMk cId="3857262768" sldId="256"/>
            <ac:spMk id="248" creationId="{303CC970-4826-4CED-8063-0FB676635452}"/>
          </ac:spMkLst>
        </pc:spChg>
        <pc:spChg chg="add del">
          <ac:chgData name="Фархат Газезов" userId="bb5dd6b99982e35d" providerId="LiveId" clId="{0962DC5E-982F-4609-AF52-2B6E8DFAEE76}" dt="2020-10-05T16:41:34.975" v="185" actId="26606"/>
          <ac:spMkLst>
            <pc:docMk/>
            <pc:sldMk cId="3857262768" sldId="256"/>
            <ac:spMk id="249" creationId="{8384DFCF-812D-4D4D-AF17-87CF24095564}"/>
          </ac:spMkLst>
        </pc:spChg>
        <pc:spChg chg="add del">
          <ac:chgData name="Фархат Газезов" userId="bb5dd6b99982e35d" providerId="LiveId" clId="{0962DC5E-982F-4609-AF52-2B6E8DFAEE76}" dt="2020-10-05T16:41:34.975" v="185" actId="26606"/>
          <ac:spMkLst>
            <pc:docMk/>
            <pc:sldMk cId="3857262768" sldId="256"/>
            <ac:spMk id="251" creationId="{4E5510F6-578F-4795-916E-B4F8271F3DC7}"/>
          </ac:spMkLst>
        </pc:spChg>
        <pc:spChg chg="add del">
          <ac:chgData name="Фархат Газезов" userId="bb5dd6b99982e35d" providerId="LiveId" clId="{0962DC5E-982F-4609-AF52-2B6E8DFAEE76}" dt="2020-10-05T16:46:10.999" v="312" actId="26606"/>
          <ac:spMkLst>
            <pc:docMk/>
            <pc:sldMk cId="3857262768" sldId="256"/>
            <ac:spMk id="255" creationId="{14490D63-3365-45CC-AC50-705C1B76815F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56" creationId="{EA164D6B-6878-4B9F-A2D0-985D39B17B46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57" creationId="{362F176A-9349-4CD7-8042-59C0200C8CE9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59" creationId="{4E9A171F-91A7-42F8-B25C-E38B244E757C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60" creationId="{064738AB-B6BE-4867-889A-52CE4AC8DBD0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61" creationId="{57851D67-7085-40E2-B146-F91433A28E08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62" creationId="{9C969C2C-E7E3-4052-87D4-61E733EC1BBD}"/>
          </ac:spMkLst>
        </pc:spChg>
        <pc:spChg chg="add del">
          <ac:chgData name="Фархат Газезов" userId="bb5dd6b99982e35d" providerId="LiveId" clId="{0962DC5E-982F-4609-AF52-2B6E8DFAEE76}" dt="2020-10-05T16:41:35.897" v="187" actId="26606"/>
          <ac:spMkLst>
            <pc:docMk/>
            <pc:sldMk cId="3857262768" sldId="256"/>
            <ac:spMk id="263" creationId="{7C60369F-A41B-4D6E-8990-30E2715C5730}"/>
          </ac:spMkLst>
        </pc:spChg>
        <pc:spChg chg="add del">
          <ac:chgData name="Фархат Газезов" userId="bb5dd6b99982e35d" providerId="LiveId" clId="{0962DC5E-982F-4609-AF52-2B6E8DFAEE76}" dt="2020-10-05T16:46:11.662" v="314" actId="26606"/>
          <ac:spMkLst>
            <pc:docMk/>
            <pc:sldMk cId="3857262768" sldId="256"/>
            <ac:spMk id="264" creationId="{6B3BAD04-E614-4C16-8360-019FCF0045AC}"/>
          </ac:spMkLst>
        </pc:spChg>
        <pc:spChg chg="add del">
          <ac:chgData name="Фархат Газезов" userId="bb5dd6b99982e35d" providerId="LiveId" clId="{0962DC5E-982F-4609-AF52-2B6E8DFAEE76}" dt="2020-10-05T16:41:39.409" v="189" actId="26606"/>
          <ac:spMkLst>
            <pc:docMk/>
            <pc:sldMk cId="3857262768" sldId="256"/>
            <ac:spMk id="265" creationId="{E91DC736-0EF8-4F87-9146-EBF1D2EE4D3D}"/>
          </ac:spMkLst>
        </pc:spChg>
        <pc:spChg chg="add del">
          <ac:chgData name="Фархат Газезов" userId="bb5dd6b99982e35d" providerId="LiveId" clId="{0962DC5E-982F-4609-AF52-2B6E8DFAEE76}" dt="2020-10-05T16:41:39.409" v="189" actId="26606"/>
          <ac:spMkLst>
            <pc:docMk/>
            <pc:sldMk cId="3857262768" sldId="256"/>
            <ac:spMk id="267" creationId="{097CD68E-23E3-4007-8847-CD0944C4F7BE}"/>
          </ac:spMkLst>
        </pc:spChg>
        <pc:spChg chg="add del">
          <ac:chgData name="Фархат Газезов" userId="bb5dd6b99982e35d" providerId="LiveId" clId="{0962DC5E-982F-4609-AF52-2B6E8DFAEE76}" dt="2020-10-05T16:41:39.409" v="189" actId="26606"/>
          <ac:spMkLst>
            <pc:docMk/>
            <pc:sldMk cId="3857262768" sldId="256"/>
            <ac:spMk id="268" creationId="{AF2F604E-43BE-4DC3-B983-E071523364F8}"/>
          </ac:spMkLst>
        </pc:spChg>
        <pc:spChg chg="add del">
          <ac:chgData name="Фархат Газезов" userId="bb5dd6b99982e35d" providerId="LiveId" clId="{0962DC5E-982F-4609-AF52-2B6E8DFAEE76}" dt="2020-10-05T16:41:39.409" v="189" actId="26606"/>
          <ac:spMkLst>
            <pc:docMk/>
            <pc:sldMk cId="3857262768" sldId="256"/>
            <ac:spMk id="269" creationId="{08C9B587-E65E-4B52-B37C-ABEBB6E87928}"/>
          </ac:spMkLst>
        </pc:spChg>
        <pc:spChg chg="add del">
          <ac:chgData name="Фархат Газезов" userId="bb5dd6b99982e35d" providerId="LiveId" clId="{0962DC5E-982F-4609-AF52-2B6E8DFAEE76}" dt="2020-10-05T16:46:14.069" v="316" actId="26606"/>
          <ac:spMkLst>
            <pc:docMk/>
            <pc:sldMk cId="3857262768" sldId="256"/>
            <ac:spMk id="270" creationId="{B4D3D850-2041-4B7C-AED9-54DA385B14F7}"/>
          </ac:spMkLst>
        </pc:spChg>
        <pc:spChg chg="add del">
          <ac:chgData name="Фархат Газезов" userId="bb5dd6b99982e35d" providerId="LiveId" clId="{0962DC5E-982F-4609-AF52-2B6E8DFAEE76}" dt="2020-10-05T16:41:44.236" v="191" actId="26606"/>
          <ac:spMkLst>
            <pc:docMk/>
            <pc:sldMk cId="3857262768" sldId="256"/>
            <ac:spMk id="271" creationId="{9B37791B-B040-4694-BFDC-8DD132D86E8E}"/>
          </ac:spMkLst>
        </pc:spChg>
        <pc:spChg chg="add del">
          <ac:chgData name="Фархат Газезов" userId="bb5dd6b99982e35d" providerId="LiveId" clId="{0962DC5E-982F-4609-AF52-2B6E8DFAEE76}" dt="2020-10-05T16:41:45.146" v="193" actId="26606"/>
          <ac:spMkLst>
            <pc:docMk/>
            <pc:sldMk cId="3857262768" sldId="256"/>
            <ac:spMk id="276" creationId="{AD294E7E-62D8-48F8-A01E-1A457B5CA04C}"/>
          </ac:spMkLst>
        </pc:spChg>
        <pc:spChg chg="add del">
          <ac:chgData name="Фархат Газезов" userId="bb5dd6b99982e35d" providerId="LiveId" clId="{0962DC5E-982F-4609-AF52-2B6E8DFAEE76}" dt="2020-10-05T16:41:45.146" v="193" actId="26606"/>
          <ac:spMkLst>
            <pc:docMk/>
            <pc:sldMk cId="3857262768" sldId="256"/>
            <ac:spMk id="277" creationId="{FBCADCC9-9C0D-4CE3-8966-44472EFCF348}"/>
          </ac:spMkLst>
        </pc:spChg>
        <pc:spChg chg="add del">
          <ac:chgData name="Фархат Газезов" userId="bb5dd6b99982e35d" providerId="LiveId" clId="{0962DC5E-982F-4609-AF52-2B6E8DFAEE76}" dt="2020-10-05T16:41:45.146" v="193" actId="26606"/>
          <ac:spMkLst>
            <pc:docMk/>
            <pc:sldMk cId="3857262768" sldId="256"/>
            <ac:spMk id="278" creationId="{05FD221C-EDD3-49D9-90A7-260CECEE1C11}"/>
          </ac:spMkLst>
        </pc:spChg>
        <pc:spChg chg="add del">
          <ac:chgData name="Фархат Газезов" userId="bb5dd6b99982e35d" providerId="LiveId" clId="{0962DC5E-982F-4609-AF52-2B6E8DFAEE76}" dt="2020-10-05T16:46:14.069" v="316" actId="26606"/>
          <ac:spMkLst>
            <pc:docMk/>
            <pc:sldMk cId="3857262768" sldId="256"/>
            <ac:spMk id="282" creationId="{5707F116-8EC0-4822-9067-186AC8C96EB8}"/>
          </ac:spMkLst>
        </pc:spChg>
        <pc:spChg chg="add del">
          <ac:chgData name="Фархат Газезов" userId="bb5dd6b99982e35d" providerId="LiveId" clId="{0962DC5E-982F-4609-AF52-2B6E8DFAEE76}" dt="2020-10-05T16:46:14.069" v="316" actId="26606"/>
          <ac:spMkLst>
            <pc:docMk/>
            <pc:sldMk cId="3857262768" sldId="256"/>
            <ac:spMk id="283" creationId="{A77100AA-BF68-4139-8224-79EA1F9164BA}"/>
          </ac:spMkLst>
        </pc:spChg>
        <pc:spChg chg="add del">
          <ac:chgData name="Фархат Газезов" userId="bb5dd6b99982e35d" providerId="LiveId" clId="{0962DC5E-982F-4609-AF52-2B6E8DFAEE76}" dt="2020-10-05T16:46:15.320" v="318" actId="26606"/>
          <ac:spMkLst>
            <pc:docMk/>
            <pc:sldMk cId="3857262768" sldId="256"/>
            <ac:spMk id="293" creationId="{5707F116-8EC0-4822-9067-186AC8C96EB8}"/>
          </ac:spMkLst>
        </pc:spChg>
        <pc:spChg chg="add del">
          <ac:chgData name="Фархат Газезов" userId="bb5dd6b99982e35d" providerId="LiveId" clId="{0962DC5E-982F-4609-AF52-2B6E8DFAEE76}" dt="2020-10-05T16:46:15.320" v="318" actId="26606"/>
          <ac:spMkLst>
            <pc:docMk/>
            <pc:sldMk cId="3857262768" sldId="256"/>
            <ac:spMk id="294" creationId="{49F1A7E4-819D-4D21-8E8B-32671A9F9853}"/>
          </ac:spMkLst>
        </pc:spChg>
        <pc:spChg chg="add del">
          <ac:chgData name="Фархат Газезов" userId="bb5dd6b99982e35d" providerId="LiveId" clId="{0962DC5E-982F-4609-AF52-2B6E8DFAEE76}" dt="2020-10-05T16:46:15.320" v="318" actId="26606"/>
          <ac:spMkLst>
            <pc:docMk/>
            <pc:sldMk cId="3857262768" sldId="256"/>
            <ac:spMk id="295" creationId="{B1ECBAC9-8FF8-4D44-BD49-6B81C38167DA}"/>
          </ac:spMkLst>
        </pc:spChg>
        <pc:spChg chg="add del">
          <ac:chgData name="Фархат Газезов" userId="bb5dd6b99982e35d" providerId="LiveId" clId="{0962DC5E-982F-4609-AF52-2B6E8DFAEE76}" dt="2020-10-05T16:46:15.320" v="318" actId="26606"/>
          <ac:spMkLst>
            <pc:docMk/>
            <pc:sldMk cId="3857262768" sldId="256"/>
            <ac:spMk id="296" creationId="{530F234A-713C-4B90-B43E-8F10C8B679D2}"/>
          </ac:spMkLst>
        </pc:spChg>
        <pc:spChg chg="add mod">
          <ac:chgData name="Фархат Газезов" userId="bb5dd6b99982e35d" providerId="LiveId" clId="{0962DC5E-982F-4609-AF52-2B6E8DFAEE76}" dt="2020-10-05T16:44:43.271" v="263" actId="571"/>
          <ac:spMkLst>
            <pc:docMk/>
            <pc:sldMk cId="3857262768" sldId="256"/>
            <ac:spMk id="303" creationId="{21F86CD3-B41E-4E39-B08D-CEB80375BB23}"/>
          </ac:spMkLst>
        </pc:spChg>
        <pc:spChg chg="add del">
          <ac:chgData name="Фархат Газезов" userId="bb5dd6b99982e35d" providerId="LiveId" clId="{0962DC5E-982F-4609-AF52-2B6E8DFAEE76}" dt="2020-10-05T16:41:45.588" v="195" actId="26606"/>
          <ac:spMkLst>
            <pc:docMk/>
            <pc:sldMk cId="3857262768" sldId="256"/>
            <ac:spMk id="304" creationId="{F619DE0E-F039-443E-AF60-E4B6AA72D29F}"/>
          </ac:spMkLst>
        </pc:spChg>
        <pc:spChg chg="add del">
          <ac:chgData name="Фархат Газезов" userId="bb5dd6b99982e35d" providerId="LiveId" clId="{0962DC5E-982F-4609-AF52-2B6E8DFAEE76}" dt="2020-10-05T16:41:45.588" v="195" actId="26606"/>
          <ac:spMkLst>
            <pc:docMk/>
            <pc:sldMk cId="3857262768" sldId="256"/>
            <ac:spMk id="305" creationId="{AA065953-3D69-4CD4-80C3-DF10DEB4C761}"/>
          </ac:spMkLst>
        </pc:spChg>
        <pc:spChg chg="add del">
          <ac:chgData name="Фархат Газезов" userId="bb5dd6b99982e35d" providerId="LiveId" clId="{0962DC5E-982F-4609-AF52-2B6E8DFAEE76}" dt="2020-10-05T16:41:45.588" v="195" actId="26606"/>
          <ac:spMkLst>
            <pc:docMk/>
            <pc:sldMk cId="3857262768" sldId="256"/>
            <ac:spMk id="306" creationId="{2AB36DB5-F10D-4EDB-87E2-ECB9301FFC62}"/>
          </ac:spMkLst>
        </pc:spChg>
        <pc:spChg chg="add del">
          <ac:chgData name="Фархат Газезов" userId="bb5dd6b99982e35d" providerId="LiveId" clId="{0962DC5E-982F-4609-AF52-2B6E8DFAEE76}" dt="2020-10-05T16:41:45.588" v="195" actId="26606"/>
          <ac:spMkLst>
            <pc:docMk/>
            <pc:sldMk cId="3857262768" sldId="256"/>
            <ac:spMk id="307" creationId="{446F195D-95DC-419E-BBC1-E2B601A6067B}"/>
          </ac:spMkLst>
        </pc:spChg>
        <pc:spChg chg="add del">
          <ac:chgData name="Фархат Газезов" userId="bb5dd6b99982e35d" providerId="LiveId" clId="{0962DC5E-982F-4609-AF52-2B6E8DFAEE76}" dt="2020-10-05T16:41:45.588" v="195" actId="26606"/>
          <ac:spMkLst>
            <pc:docMk/>
            <pc:sldMk cId="3857262768" sldId="256"/>
            <ac:spMk id="308" creationId="{55993D72-5628-4E5E-BB9F-96066414EEFD}"/>
          </ac:spMkLst>
        </pc:spChg>
        <pc:spChg chg="add del">
          <ac:chgData name="Фархат Газезов" userId="bb5dd6b99982e35d" providerId="LiveId" clId="{0962DC5E-982F-4609-AF52-2B6E8DFAEE76}" dt="2020-10-05T16:41:47.175" v="197" actId="26606"/>
          <ac:spMkLst>
            <pc:docMk/>
            <pc:sldMk cId="3857262768" sldId="256"/>
            <ac:spMk id="311" creationId="{1DB043B4-68C6-45B9-82AC-A5800EADB8DB}"/>
          </ac:spMkLst>
        </pc:spChg>
        <pc:spChg chg="add del">
          <ac:chgData name="Фархат Газезов" userId="bb5dd6b99982e35d" providerId="LiveId" clId="{0962DC5E-982F-4609-AF52-2B6E8DFAEE76}" dt="2020-10-05T16:41:47.175" v="197" actId="26606"/>
          <ac:spMkLst>
            <pc:docMk/>
            <pc:sldMk cId="3857262768" sldId="256"/>
            <ac:spMk id="313" creationId="{5337EA23-6703-4C96-9EEB-A408CBDD67BD}"/>
          </ac:spMkLst>
        </pc:spChg>
        <pc:spChg chg="add del">
          <ac:chgData name="Фархат Газезов" userId="bb5dd6b99982e35d" providerId="LiveId" clId="{0962DC5E-982F-4609-AF52-2B6E8DFAEE76}" dt="2020-10-05T16:41:54.194" v="199" actId="26606"/>
          <ac:spMkLst>
            <pc:docMk/>
            <pc:sldMk cId="3857262768" sldId="256"/>
            <ac:spMk id="315" creationId="{764E0904-5ABD-4DC7-8562-C38580C953A2}"/>
          </ac:spMkLst>
        </pc:spChg>
        <pc:spChg chg="add del">
          <ac:chgData name="Фархат Газезов" userId="bb5dd6b99982e35d" providerId="LiveId" clId="{0962DC5E-982F-4609-AF52-2B6E8DFAEE76}" dt="2020-10-05T16:41:58.102" v="201" actId="26606"/>
          <ac:spMkLst>
            <pc:docMk/>
            <pc:sldMk cId="3857262768" sldId="256"/>
            <ac:spMk id="318" creationId="{82950D9A-4705-4314-961A-4F88B2CE412D}"/>
          </ac:spMkLst>
        </pc:spChg>
        <pc:spChg chg="add del">
          <ac:chgData name="Фархат Газезов" userId="bb5dd6b99982e35d" providerId="LiveId" clId="{0962DC5E-982F-4609-AF52-2B6E8DFAEE76}" dt="2020-10-05T16:41:58.102" v="201" actId="26606"/>
          <ac:spMkLst>
            <pc:docMk/>
            <pc:sldMk cId="3857262768" sldId="256"/>
            <ac:spMk id="319" creationId="{B13969F2-ED52-4E5C-B3FC-01E01B8B9FBC}"/>
          </ac:spMkLst>
        </pc:spChg>
        <pc:spChg chg="add del">
          <ac:chgData name="Фархат Газезов" userId="bb5dd6b99982e35d" providerId="LiveId" clId="{0962DC5E-982F-4609-AF52-2B6E8DFAEE76}" dt="2020-10-05T16:46:15.883" v="320" actId="26606"/>
          <ac:spMkLst>
            <pc:docMk/>
            <pc:sldMk cId="3857262768" sldId="256"/>
            <ac:spMk id="322" creationId="{5EB73228-F09B-409F-9EC1-7E853C4F5B43}"/>
          </ac:spMkLst>
        </pc:spChg>
        <pc:spChg chg="add del">
          <ac:chgData name="Фархат Газезов" userId="bb5dd6b99982e35d" providerId="LiveId" clId="{0962DC5E-982F-4609-AF52-2B6E8DFAEE76}" dt="2020-10-05T16:46:15.883" v="320" actId="26606"/>
          <ac:spMkLst>
            <pc:docMk/>
            <pc:sldMk cId="3857262768" sldId="256"/>
            <ac:spMk id="323" creationId="{3150A4AE-7BE7-480D-BD8C-3951E6479910}"/>
          </ac:spMkLst>
        </pc:spChg>
        <pc:spChg chg="add del">
          <ac:chgData name="Фархат Газезов" userId="bb5dd6b99982e35d" providerId="LiveId" clId="{0962DC5E-982F-4609-AF52-2B6E8DFAEE76}" dt="2020-10-05T16:46:26.756" v="322" actId="26606"/>
          <ac:spMkLst>
            <pc:docMk/>
            <pc:sldMk cId="3857262768" sldId="256"/>
            <ac:spMk id="325" creationId="{E20EB187-900F-4AF5-813B-101456D9FD39}"/>
          </ac:spMkLst>
        </pc:spChg>
        <pc:spChg chg="add del">
          <ac:chgData name="Фархат Газезов" userId="bb5dd6b99982e35d" providerId="LiveId" clId="{0962DC5E-982F-4609-AF52-2B6E8DFAEE76}" dt="2020-10-05T16:49:00.324" v="385" actId="26606"/>
          <ac:spMkLst>
            <pc:docMk/>
            <pc:sldMk cId="3857262768" sldId="256"/>
            <ac:spMk id="328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47:56.271" v="374" actId="26606"/>
          <ac:spMkLst>
            <pc:docMk/>
            <pc:sldMk cId="3857262768" sldId="256"/>
            <ac:spMk id="331" creationId="{0AB225BA-7412-4605-8E8D-5AED2BF56A11}"/>
          </ac:spMkLst>
        </pc:spChg>
        <pc:spChg chg="add del">
          <ac:chgData name="Фархат Газезов" userId="bb5dd6b99982e35d" providerId="LiveId" clId="{0962DC5E-982F-4609-AF52-2B6E8DFAEE76}" dt="2020-10-05T16:47:56.271" v="374" actId="26606"/>
          <ac:spMkLst>
            <pc:docMk/>
            <pc:sldMk cId="3857262768" sldId="256"/>
            <ac:spMk id="332" creationId="{604BB9CD-970D-4FE5-B4E3-D651735BF4FE}"/>
          </ac:spMkLst>
        </pc:spChg>
        <pc:spChg chg="add del">
          <ac:chgData name="Фархат Газезов" userId="bb5dd6b99982e35d" providerId="LiveId" clId="{0962DC5E-982F-4609-AF52-2B6E8DFAEE76}" dt="2020-10-05T16:47:56.271" v="374" actId="26606"/>
          <ac:spMkLst>
            <pc:docMk/>
            <pc:sldMk cId="3857262768" sldId="256"/>
            <ac:spMk id="333" creationId="{5E0D6276-8D53-4DDA-A15A-90E0831F6D61}"/>
          </ac:spMkLst>
        </pc:spChg>
        <pc:spChg chg="add del">
          <ac:chgData name="Фархат Газезов" userId="bb5dd6b99982e35d" providerId="LiveId" clId="{0962DC5E-982F-4609-AF52-2B6E8DFAEE76}" dt="2020-10-05T16:47:56.271" v="374" actId="26606"/>
          <ac:spMkLst>
            <pc:docMk/>
            <pc:sldMk cId="3857262768" sldId="256"/>
            <ac:spMk id="334" creationId="{00C150C7-96FB-4EB9-BDF9-212535A6089F}"/>
          </ac:spMkLst>
        </pc:spChg>
        <pc:spChg chg="add del">
          <ac:chgData name="Фархат Газезов" userId="bb5dd6b99982e35d" providerId="LiveId" clId="{0962DC5E-982F-4609-AF52-2B6E8DFAEE76}" dt="2020-10-05T16:50:15.729" v="426" actId="26606"/>
          <ac:spMkLst>
            <pc:docMk/>
            <pc:sldMk cId="3857262768" sldId="256"/>
            <ac:spMk id="335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49:23.425" v="388" actId="26606"/>
          <ac:spMkLst>
            <pc:docMk/>
            <pc:sldMk cId="3857262768" sldId="256"/>
            <ac:spMk id="338" creationId="{6F40FBDA-CEB1-40F0-9AB9-BD9C402D70FE}"/>
          </ac:spMkLst>
        </pc:spChg>
        <pc:spChg chg="add del">
          <ac:chgData name="Фархат Газезов" userId="bb5dd6b99982e35d" providerId="LiveId" clId="{0962DC5E-982F-4609-AF52-2B6E8DFAEE76}" dt="2020-10-05T16:49:23.425" v="388" actId="26606"/>
          <ac:spMkLst>
            <pc:docMk/>
            <pc:sldMk cId="3857262768" sldId="256"/>
            <ac:spMk id="340" creationId="{0344D4FE-ABEF-4230-9E4E-AD5782FC78AC}"/>
          </ac:spMkLst>
        </pc:spChg>
        <pc:spChg chg="add del">
          <ac:chgData name="Фархат Газезов" userId="bb5dd6b99982e35d" providerId="LiveId" clId="{0962DC5E-982F-4609-AF52-2B6E8DFAEE76}" dt="2020-10-05T16:49:23.425" v="388" actId="26606"/>
          <ac:spMkLst>
            <pc:docMk/>
            <pc:sldMk cId="3857262768" sldId="256"/>
            <ac:spMk id="341" creationId="{9325F979-D3F9-4926-81B7-7ACCB31A501B}"/>
          </ac:spMkLst>
        </pc:spChg>
        <pc:spChg chg="add del">
          <ac:chgData name="Фархат Газезов" userId="bb5dd6b99982e35d" providerId="LiveId" clId="{0962DC5E-982F-4609-AF52-2B6E8DFAEE76}" dt="2020-10-05T16:49:24.707" v="390" actId="26606"/>
          <ac:spMkLst>
            <pc:docMk/>
            <pc:sldMk cId="3857262768" sldId="256"/>
            <ac:spMk id="343" creationId="{C7B352FC-1F44-4AB9-A2BD-FBF231C6B1C1}"/>
          </ac:spMkLst>
        </pc:spChg>
        <pc:spChg chg="add del">
          <ac:chgData name="Фархат Газезов" userId="bb5dd6b99982e35d" providerId="LiveId" clId="{0962DC5E-982F-4609-AF52-2B6E8DFAEE76}" dt="2020-10-05T16:49:24.707" v="390" actId="26606"/>
          <ac:spMkLst>
            <pc:docMk/>
            <pc:sldMk cId="3857262768" sldId="256"/>
            <ac:spMk id="345" creationId="{0ADDB668-2CA4-4D2B-9C34-3487CA330BA8}"/>
          </ac:spMkLst>
        </pc:spChg>
        <pc:spChg chg="add del">
          <ac:chgData name="Фархат Газезов" userId="bb5dd6b99982e35d" providerId="LiveId" clId="{0962DC5E-982F-4609-AF52-2B6E8DFAEE76}" dt="2020-10-05T16:49:24.707" v="390" actId="26606"/>
          <ac:spMkLst>
            <pc:docMk/>
            <pc:sldMk cId="3857262768" sldId="256"/>
            <ac:spMk id="346" creationId="{2568BC19-F052-4108-93E1-6A3D1DEC072F}"/>
          </ac:spMkLst>
        </pc:spChg>
        <pc:spChg chg="add del">
          <ac:chgData name="Фархат Газезов" userId="bb5dd6b99982e35d" providerId="LiveId" clId="{0962DC5E-982F-4609-AF52-2B6E8DFAEE76}" dt="2020-10-05T16:49:52.041" v="404" actId="26606"/>
          <ac:spMkLst>
            <pc:docMk/>
            <pc:sldMk cId="3857262768" sldId="256"/>
            <ac:spMk id="347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49:25.480" v="392" actId="26606"/>
          <ac:spMkLst>
            <pc:docMk/>
            <pc:sldMk cId="3857262768" sldId="256"/>
            <ac:spMk id="349" creationId="{7319A1DD-F557-4EC6-8A8C-F7617B4CD678}"/>
          </ac:spMkLst>
        </pc:spChg>
        <pc:spChg chg="add del">
          <ac:chgData name="Фархат Газезов" userId="bb5dd6b99982e35d" providerId="LiveId" clId="{0962DC5E-982F-4609-AF52-2B6E8DFAEE76}" dt="2020-10-05T16:49:25.480" v="392" actId="26606"/>
          <ac:spMkLst>
            <pc:docMk/>
            <pc:sldMk cId="3857262768" sldId="256"/>
            <ac:spMk id="351" creationId="{C390A367-0330-4E03-9D5F-40308A7975C8}"/>
          </ac:spMkLst>
        </pc:spChg>
        <pc:spChg chg="add del">
          <ac:chgData name="Фархат Газезов" userId="bb5dd6b99982e35d" providerId="LiveId" clId="{0962DC5E-982F-4609-AF52-2B6E8DFAEE76}" dt="2020-10-05T16:49:53.437" v="406" actId="26606"/>
          <ac:spMkLst>
            <pc:docMk/>
            <pc:sldMk cId="3857262768" sldId="256"/>
            <ac:spMk id="352" creationId="{74426AB7-D619-4515-962A-BC83909EC015}"/>
          </ac:spMkLst>
        </pc:spChg>
        <pc:spChg chg="add del">
          <ac:chgData name="Фархат Газезов" userId="bb5dd6b99982e35d" providerId="LiveId" clId="{0962DC5E-982F-4609-AF52-2B6E8DFAEE76}" dt="2020-10-05T16:49:26.488" v="394" actId="26606"/>
          <ac:spMkLst>
            <pc:docMk/>
            <pc:sldMk cId="3857262768" sldId="256"/>
            <ac:spMk id="353" creationId="{81BC67A1-175E-439E-85E2-88911C119814}"/>
          </ac:spMkLst>
        </pc:spChg>
        <pc:spChg chg="add del">
          <ac:chgData name="Фархат Газезов" userId="bb5dd6b99982e35d" providerId="LiveId" clId="{0962DC5E-982F-4609-AF52-2B6E8DFAEE76}" dt="2020-10-05T16:49:26.488" v="394" actId="26606"/>
          <ac:spMkLst>
            <pc:docMk/>
            <pc:sldMk cId="3857262768" sldId="256"/>
            <ac:spMk id="354" creationId="{94A7B82C-30F1-42B4-BE36-3DB42DD517D1}"/>
          </ac:spMkLst>
        </pc:spChg>
        <pc:spChg chg="add del">
          <ac:chgData name="Фархат Газезов" userId="bb5dd6b99982e35d" providerId="LiveId" clId="{0962DC5E-982F-4609-AF52-2B6E8DFAEE76}" dt="2020-10-05T16:49:26.488" v="394" actId="26606"/>
          <ac:spMkLst>
            <pc:docMk/>
            <pc:sldMk cId="3857262768" sldId="256"/>
            <ac:spMk id="355" creationId="{43CA1578-CEEB-41BB-8068-C0DA02C36C52}"/>
          </ac:spMkLst>
        </pc:spChg>
        <pc:spChg chg="add del">
          <ac:chgData name="Фархат Газезов" userId="bb5dd6b99982e35d" providerId="LiveId" clId="{0962DC5E-982F-4609-AF52-2B6E8DFAEE76}" dt="2020-10-05T16:49:53.437" v="406" actId="26606"/>
          <ac:spMkLst>
            <pc:docMk/>
            <pc:sldMk cId="3857262768" sldId="256"/>
            <ac:spMk id="358" creationId="{DE47DF98-723F-4AAC-ABCF-CACBC438F78F}"/>
          </ac:spMkLst>
        </pc:spChg>
        <pc:spChg chg="add del">
          <ac:chgData name="Фархат Газезов" userId="bb5dd6b99982e35d" providerId="LiveId" clId="{0962DC5E-982F-4609-AF52-2B6E8DFAEE76}" dt="2020-10-05T16:49:54.248" v="408" actId="26606"/>
          <ac:spMkLst>
            <pc:docMk/>
            <pc:sldMk cId="3857262768" sldId="256"/>
            <ac:spMk id="361" creationId="{870A1295-61BC-4214-AA3E-D396673024D0}"/>
          </ac:spMkLst>
        </pc:spChg>
        <pc:spChg chg="add del">
          <ac:chgData name="Фархат Газезов" userId="bb5dd6b99982e35d" providerId="LiveId" clId="{0962DC5E-982F-4609-AF52-2B6E8DFAEE76}" dt="2020-10-05T16:49:54.929" v="410" actId="26606"/>
          <ac:spMkLst>
            <pc:docMk/>
            <pc:sldMk cId="3857262768" sldId="256"/>
            <ac:spMk id="368" creationId="{D55CD764-972B-4CA5-A885-53E55C63E174}"/>
          </ac:spMkLst>
        </pc:spChg>
        <pc:spChg chg="add del">
          <ac:chgData name="Фархат Газезов" userId="bb5dd6b99982e35d" providerId="LiveId" clId="{0962DC5E-982F-4609-AF52-2B6E8DFAEE76}" dt="2020-10-05T16:49:54.929" v="410" actId="26606"/>
          <ac:spMkLst>
            <pc:docMk/>
            <pc:sldMk cId="3857262768" sldId="256"/>
            <ac:spMk id="369" creationId="{34165AB3-7006-4430-BCE3-25476BE13322}"/>
          </ac:spMkLst>
        </pc:spChg>
        <pc:spChg chg="add del">
          <ac:chgData name="Фархат Газезов" userId="bb5dd6b99982e35d" providerId="LiveId" clId="{0962DC5E-982F-4609-AF52-2B6E8DFAEE76}" dt="2020-10-05T16:49:54.929" v="410" actId="26606"/>
          <ac:spMkLst>
            <pc:docMk/>
            <pc:sldMk cId="3857262768" sldId="256"/>
            <ac:spMk id="393" creationId="{E3E51905-F374-4E1A-97CF-B741584B74D5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394" creationId="{EA164D6B-6878-4B9F-A2D0-985D39B17B46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395" creationId="{362F176A-9349-4CD7-8042-59C0200C8CE9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397" creationId="{4E9A171F-91A7-42F8-B25C-E38B244E757C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398" creationId="{064738AB-B6BE-4867-889A-52CE4AC8DBD0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399" creationId="{57851D67-7085-40E2-B146-F91433A28E08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400" creationId="{9C969C2C-E7E3-4052-87D4-61E733EC1BBD}"/>
          </ac:spMkLst>
        </pc:spChg>
        <pc:spChg chg="add del">
          <ac:chgData name="Фархат Газезов" userId="bb5dd6b99982e35d" providerId="LiveId" clId="{0962DC5E-982F-4609-AF52-2B6E8DFAEE76}" dt="2020-10-05T16:49:27.709" v="396" actId="26606"/>
          <ac:spMkLst>
            <pc:docMk/>
            <pc:sldMk cId="3857262768" sldId="256"/>
            <ac:spMk id="401" creationId="{7C60369F-A41B-4D6E-8990-30E2715C5730}"/>
          </ac:spMkLst>
        </pc:spChg>
        <pc:spChg chg="add del">
          <ac:chgData name="Фархат Газезов" userId="bb5dd6b99982e35d" providerId="LiveId" clId="{0962DC5E-982F-4609-AF52-2B6E8DFAEE76}" dt="2020-10-05T16:49:56.097" v="412" actId="26606"/>
          <ac:spMkLst>
            <pc:docMk/>
            <pc:sldMk cId="3857262768" sldId="256"/>
            <ac:spMk id="402" creationId="{71FC7D98-7B8B-402A-90FC-F027482F2142}"/>
          </ac:spMkLst>
        </pc:spChg>
        <pc:spChg chg="add del">
          <ac:chgData name="Фархат Газезов" userId="bb5dd6b99982e35d" providerId="LiveId" clId="{0962DC5E-982F-4609-AF52-2B6E8DFAEE76}" dt="2020-10-05T16:49:44.120" v="400" actId="26606"/>
          <ac:spMkLst>
            <pc:docMk/>
            <pc:sldMk cId="3857262768" sldId="256"/>
            <ac:spMk id="403" creationId="{9B7AD9F6-8CE7-4299-8FC6-328F4DCD3FF9}"/>
          </ac:spMkLst>
        </pc:spChg>
        <pc:spChg chg="add del">
          <ac:chgData name="Фархат Газезов" userId="bb5dd6b99982e35d" providerId="LiveId" clId="{0962DC5E-982F-4609-AF52-2B6E8DFAEE76}" dt="2020-10-05T16:49:44.120" v="400" actId="26606"/>
          <ac:spMkLst>
            <pc:docMk/>
            <pc:sldMk cId="3857262768" sldId="256"/>
            <ac:spMk id="404" creationId="{F49775AF-8896-43EE-92C6-83497D6DC56F}"/>
          </ac:spMkLst>
        </pc:spChg>
        <pc:spChg chg="add del">
          <ac:chgData name="Фархат Газезов" userId="bb5dd6b99982e35d" providerId="LiveId" clId="{0962DC5E-982F-4609-AF52-2B6E8DFAEE76}" dt="2020-10-05T16:49:56.097" v="412" actId="26606"/>
          <ac:spMkLst>
            <pc:docMk/>
            <pc:sldMk cId="3857262768" sldId="256"/>
            <ac:spMk id="406" creationId="{AD7356EA-285B-4E5D-8FEC-104659A4FD2C}"/>
          </ac:spMkLst>
        </pc:spChg>
        <pc:spChg chg="add del">
          <ac:chgData name="Фархат Газезов" userId="bb5dd6b99982e35d" providerId="LiveId" clId="{0962DC5E-982F-4609-AF52-2B6E8DFAEE76}" dt="2020-10-05T16:49:57.752" v="414" actId="26606"/>
          <ac:spMkLst>
            <pc:docMk/>
            <pc:sldMk cId="3857262768" sldId="256"/>
            <ac:spMk id="408" creationId="{86295E7F-EA66-480B-B001-C8BE7CD61903}"/>
          </ac:spMkLst>
        </pc:spChg>
        <pc:spChg chg="add del">
          <ac:chgData name="Фархат Газезов" userId="bb5dd6b99982e35d" providerId="LiveId" clId="{0962DC5E-982F-4609-AF52-2B6E8DFAEE76}" dt="2020-10-05T16:50:10.544" v="421" actId="26606"/>
          <ac:spMkLst>
            <pc:docMk/>
            <pc:sldMk cId="3857262768" sldId="256"/>
            <ac:spMk id="412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51:38.485" v="462" actId="26606"/>
          <ac:spMkLst>
            <pc:docMk/>
            <pc:sldMk cId="3857262768" sldId="256"/>
            <ac:spMk id="416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50:59.820" v="437" actId="26606"/>
          <ac:spMkLst>
            <pc:docMk/>
            <pc:sldMk cId="3857262768" sldId="256"/>
            <ac:spMk id="420" creationId="{D38A241E-0395-41E5-8607-BAA2799A4374}"/>
          </ac:spMkLst>
        </pc:spChg>
        <pc:spChg chg="add del">
          <ac:chgData name="Фархат Газезов" userId="bb5dd6b99982e35d" providerId="LiveId" clId="{0962DC5E-982F-4609-AF52-2B6E8DFAEE76}" dt="2020-10-05T16:51:03.946" v="439" actId="26606"/>
          <ac:spMkLst>
            <pc:docMk/>
            <pc:sldMk cId="3857262768" sldId="256"/>
            <ac:spMk id="423" creationId="{0AB225BA-7412-4605-8E8D-5AED2BF56A11}"/>
          </ac:spMkLst>
        </pc:spChg>
        <pc:spChg chg="add del">
          <ac:chgData name="Фархат Газезов" userId="bb5dd6b99982e35d" providerId="LiveId" clId="{0962DC5E-982F-4609-AF52-2B6E8DFAEE76}" dt="2020-10-05T16:51:03.946" v="439" actId="26606"/>
          <ac:spMkLst>
            <pc:docMk/>
            <pc:sldMk cId="3857262768" sldId="256"/>
            <ac:spMk id="424" creationId="{604BB9CD-970D-4FE5-B4E3-D651735BF4FE}"/>
          </ac:spMkLst>
        </pc:spChg>
        <pc:spChg chg="add del">
          <ac:chgData name="Фархат Газезов" userId="bb5dd6b99982e35d" providerId="LiveId" clId="{0962DC5E-982F-4609-AF52-2B6E8DFAEE76}" dt="2020-10-05T16:51:03.946" v="439" actId="26606"/>
          <ac:spMkLst>
            <pc:docMk/>
            <pc:sldMk cId="3857262768" sldId="256"/>
            <ac:spMk id="425" creationId="{5E0D6276-8D53-4DDA-A15A-90E0831F6D61}"/>
          </ac:spMkLst>
        </pc:spChg>
        <pc:spChg chg="add del">
          <ac:chgData name="Фархат Газезов" userId="bb5dd6b99982e35d" providerId="LiveId" clId="{0962DC5E-982F-4609-AF52-2B6E8DFAEE76}" dt="2020-10-05T16:51:03.946" v="439" actId="26606"/>
          <ac:spMkLst>
            <pc:docMk/>
            <pc:sldMk cId="3857262768" sldId="256"/>
            <ac:spMk id="426" creationId="{00C150C7-96FB-4EB9-BDF9-212535A6089F}"/>
          </ac:spMkLst>
        </pc:spChg>
        <pc:spChg chg="add del">
          <ac:chgData name="Фархат Газезов" userId="bb5dd6b99982e35d" providerId="LiveId" clId="{0962DC5E-982F-4609-AF52-2B6E8DFAEE76}" dt="2020-10-05T16:51:38.479" v="461" actId="26606"/>
          <ac:spMkLst>
            <pc:docMk/>
            <pc:sldMk cId="3857262768" sldId="256"/>
            <ac:spMk id="427" creationId="{F40CA114-B78B-4E3B-A785-96745276B6FB}"/>
          </ac:spMkLst>
        </pc:spChg>
        <pc:spChg chg="add del">
          <ac:chgData name="Фархат Газезов" userId="bb5dd6b99982e35d" providerId="LiveId" clId="{0962DC5E-982F-4609-AF52-2B6E8DFAEE76}" dt="2020-10-05T16:51:06.648" v="441" actId="26606"/>
          <ac:spMkLst>
            <pc:docMk/>
            <pc:sldMk cId="3857262768" sldId="256"/>
            <ac:spMk id="428" creationId="{71B2258F-86CA-4D4D-8270-BC05FCDEBFB3}"/>
          </ac:spMkLst>
        </pc:spChg>
        <pc:spChg chg="add del">
          <ac:chgData name="Фархат Газезов" userId="bb5dd6b99982e35d" providerId="LiveId" clId="{0962DC5E-982F-4609-AF52-2B6E8DFAEE76}" dt="2020-10-05T16:51:08.275" v="443" actId="26606"/>
          <ac:spMkLst>
            <pc:docMk/>
            <pc:sldMk cId="3857262768" sldId="256"/>
            <ac:spMk id="430" creationId="{E20EB187-900F-4AF5-813B-101456D9FD39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32" creationId="{303CC970-4826-4CED-8063-0FB676635452}"/>
          </ac:spMkLst>
        </pc:spChg>
        <pc:spChg chg="add del">
          <ac:chgData name="Фархат Газезов" userId="bb5dd6b99982e35d" providerId="LiveId" clId="{0962DC5E-982F-4609-AF52-2B6E8DFAEE76}" dt="2020-10-05T16:51:12.182" v="445" actId="26606"/>
          <ac:spMkLst>
            <pc:docMk/>
            <pc:sldMk cId="3857262768" sldId="256"/>
            <ac:spMk id="433" creationId="{155D7866-985D-4D23-BF0E-72CA30F5C7E9}"/>
          </ac:spMkLst>
        </pc:spChg>
        <pc:spChg chg="add del">
          <ac:chgData name="Фархат Газезов" userId="bb5dd6b99982e35d" providerId="LiveId" clId="{0962DC5E-982F-4609-AF52-2B6E8DFAEE76}" dt="2020-10-05T16:51:12.182" v="445" actId="26606"/>
          <ac:spMkLst>
            <pc:docMk/>
            <pc:sldMk cId="3857262768" sldId="256"/>
            <ac:spMk id="434" creationId="{0ADDB668-2CA4-4D2B-9C34-3487CA330BA8}"/>
          </ac:spMkLst>
        </pc:spChg>
        <pc:spChg chg="add del">
          <ac:chgData name="Фархат Газезов" userId="bb5dd6b99982e35d" providerId="LiveId" clId="{0962DC5E-982F-4609-AF52-2B6E8DFAEE76}" dt="2020-10-05T16:51:12.182" v="445" actId="26606"/>
          <ac:spMkLst>
            <pc:docMk/>
            <pc:sldMk cId="3857262768" sldId="256"/>
            <ac:spMk id="435" creationId="{2568BC19-F052-4108-93E1-6A3D1DEC072F}"/>
          </ac:spMkLst>
        </pc:spChg>
        <pc:spChg chg="add del">
          <ac:chgData name="Фархат Газезов" userId="bb5dd6b99982e35d" providerId="LiveId" clId="{0962DC5E-982F-4609-AF52-2B6E8DFAEE76}" dt="2020-10-05T16:51:12.182" v="445" actId="26606"/>
          <ac:spMkLst>
            <pc:docMk/>
            <pc:sldMk cId="3857262768" sldId="256"/>
            <ac:spMk id="436" creationId="{D5FD337D-4D6B-4C8B-B6F5-121097E09881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37" creationId="{14490D63-3365-45CC-AC50-705C1B76815F}"/>
          </ac:spMkLst>
        </pc:spChg>
        <pc:spChg chg="add del">
          <ac:chgData name="Фархат Газезов" userId="bb5dd6b99982e35d" providerId="LiveId" clId="{0962DC5E-982F-4609-AF52-2B6E8DFAEE76}" dt="2020-10-05T16:51:29.952" v="455" actId="26606"/>
          <ac:spMkLst>
            <pc:docMk/>
            <pc:sldMk cId="3857262768" sldId="256"/>
            <ac:spMk id="438" creationId="{57DB0ECD-BBE2-4E9C-9F65-4687DC1BA9BC}"/>
          </ac:spMkLst>
        </pc:spChg>
        <pc:spChg chg="add del mod">
          <ac:chgData name="Фархат Газезов" userId="bb5dd6b99982e35d" providerId="LiveId" clId="{0962DC5E-982F-4609-AF52-2B6E8DFAEE76}" dt="2020-10-05T16:53:05.206" v="559" actId="478"/>
          <ac:spMkLst>
            <pc:docMk/>
            <pc:sldMk cId="3857262768" sldId="256"/>
            <ac:spMk id="439" creationId="{4E2C447B-636E-40F8-8ED9-B3C6922543A5}"/>
          </ac:spMkLst>
        </pc:spChg>
        <pc:spChg chg="add del mod">
          <ac:chgData name="Фархат Газезов" userId="bb5dd6b99982e35d" providerId="LiveId" clId="{0962DC5E-982F-4609-AF52-2B6E8DFAEE76}" dt="2020-10-05T17:02:55.174" v="689" actId="478"/>
          <ac:spMkLst>
            <pc:docMk/>
            <pc:sldMk cId="3857262768" sldId="256"/>
            <ac:spMk id="440" creationId="{F9E373C9-D5B0-4036-9A98-C9E68FC27BC1}"/>
          </ac:spMkLst>
        </pc:spChg>
        <pc:spChg chg="add del">
          <ac:chgData name="Фархат Газезов" userId="bb5dd6b99982e35d" providerId="LiveId" clId="{0962DC5E-982F-4609-AF52-2B6E8DFAEE76}" dt="2020-10-05T17:02:10.310" v="666" actId="26606"/>
          <ac:spMkLst>
            <pc:docMk/>
            <pc:sldMk cId="3857262768" sldId="256"/>
            <ac:spMk id="441" creationId="{F95DA1D8-E874-4205-B6D5-557E0C072282}"/>
          </ac:spMkLst>
        </pc:spChg>
        <pc:spChg chg="add del">
          <ac:chgData name="Фархат Газезов" userId="bb5dd6b99982e35d" providerId="LiveId" clId="{0962DC5E-982F-4609-AF52-2B6E8DFAEE76}" dt="2020-10-05T17:02:21.642" v="668" actId="26606"/>
          <ac:spMkLst>
            <pc:docMk/>
            <pc:sldMk cId="3857262768" sldId="256"/>
            <ac:spMk id="444" creationId="{30103171-0BA0-4AF0-AF05-04AFA1A4ACCA}"/>
          </ac:spMkLst>
        </pc:spChg>
        <pc:spChg chg="add del">
          <ac:chgData name="Фархат Газезов" userId="bb5dd6b99982e35d" providerId="LiveId" clId="{0962DC5E-982F-4609-AF52-2B6E8DFAEE76}" dt="2020-10-05T17:02:21.642" v="668" actId="26606"/>
          <ac:spMkLst>
            <pc:docMk/>
            <pc:sldMk cId="3857262768" sldId="256"/>
            <ac:spMk id="446" creationId="{E128B901-D4EA-4C4D-A150-23D2A6DEC6E8}"/>
          </ac:spMkLst>
        </pc:spChg>
        <pc:spChg chg="add del">
          <ac:chgData name="Фархат Газезов" userId="bb5dd6b99982e35d" providerId="LiveId" clId="{0962DC5E-982F-4609-AF52-2B6E8DFAEE76}" dt="2020-10-05T17:02:21.642" v="668" actId="26606"/>
          <ac:spMkLst>
            <pc:docMk/>
            <pc:sldMk cId="3857262768" sldId="256"/>
            <ac:spMk id="447" creationId="{A760B08A-B322-4C79-AB6D-7E4246352E9B}"/>
          </ac:spMkLst>
        </pc:spChg>
        <pc:spChg chg="add del">
          <ac:chgData name="Фархат Газезов" userId="bb5dd6b99982e35d" providerId="LiveId" clId="{0962DC5E-982F-4609-AF52-2B6E8DFAEE76}" dt="2020-10-05T17:02:24.720" v="670" actId="26606"/>
          <ac:spMkLst>
            <pc:docMk/>
            <pc:sldMk cId="3857262768" sldId="256"/>
            <ac:spMk id="449" creationId="{7A18C9FB-EC4C-4DAE-8F7D-C6E5AF607958}"/>
          </ac:spMkLst>
        </pc:spChg>
        <pc:spChg chg="add del">
          <ac:chgData name="Фархат Газезов" userId="bb5dd6b99982e35d" providerId="LiveId" clId="{0962DC5E-982F-4609-AF52-2B6E8DFAEE76}" dt="2020-10-05T17:02:24.720" v="670" actId="26606"/>
          <ac:spMkLst>
            <pc:docMk/>
            <pc:sldMk cId="3857262768" sldId="256"/>
            <ac:spMk id="451" creationId="{3B2B1500-BB55-471C-8A9E-67288297ECE1}"/>
          </ac:spMkLst>
        </pc:spChg>
        <pc:spChg chg="add del">
          <ac:chgData name="Фархат Газезов" userId="bb5dd6b99982e35d" providerId="LiveId" clId="{0962DC5E-982F-4609-AF52-2B6E8DFAEE76}" dt="2020-10-05T17:02:24.720" v="670" actId="26606"/>
          <ac:spMkLst>
            <pc:docMk/>
            <pc:sldMk cId="3857262768" sldId="256"/>
            <ac:spMk id="452" creationId="{3045E22C-A99D-41BB-AF14-EF1B1E745A70}"/>
          </ac:spMkLst>
        </pc:spChg>
        <pc:spChg chg="add del">
          <ac:chgData name="Фархат Газезов" userId="bb5dd6b99982e35d" providerId="LiveId" clId="{0962DC5E-982F-4609-AF52-2B6E8DFAEE76}" dt="2020-10-05T17:02:27.030" v="672" actId="26606"/>
          <ac:spMkLst>
            <pc:docMk/>
            <pc:sldMk cId="3857262768" sldId="256"/>
            <ac:spMk id="454" creationId="{9B37791B-B040-4694-BFDC-8DD132D86E8E}"/>
          </ac:spMkLst>
        </pc:spChg>
        <pc:spChg chg="add del">
          <ac:chgData name="Фархат Газезов" userId="bb5dd6b99982e35d" providerId="LiveId" clId="{0962DC5E-982F-4609-AF52-2B6E8DFAEE76}" dt="2020-10-05T17:02:31.807" v="674" actId="26606"/>
          <ac:spMkLst>
            <pc:docMk/>
            <pc:sldMk cId="3857262768" sldId="256"/>
            <ac:spMk id="460" creationId="{727F3F19-5A4B-42AD-9A79-B8279086A6FC}"/>
          </ac:spMkLst>
        </pc:spChg>
        <pc:spChg chg="add del">
          <ac:chgData name="Фархат Газезов" userId="bb5dd6b99982e35d" providerId="LiveId" clId="{0962DC5E-982F-4609-AF52-2B6E8DFAEE76}" dt="2020-10-05T17:02:31.807" v="674" actId="26606"/>
          <ac:spMkLst>
            <pc:docMk/>
            <pc:sldMk cId="3857262768" sldId="256"/>
            <ac:spMk id="462" creationId="{8202C37C-3123-4850-965F-F823CD438B52}"/>
          </ac:spMkLst>
        </pc:spChg>
        <pc:spChg chg="add del">
          <ac:chgData name="Фархат Газезов" userId="bb5dd6b99982e35d" providerId="LiveId" clId="{0962DC5E-982F-4609-AF52-2B6E8DFAEE76}" dt="2020-10-05T17:02:33.595" v="676" actId="26606"/>
          <ac:spMkLst>
            <pc:docMk/>
            <pc:sldMk cId="3857262768" sldId="256"/>
            <ac:spMk id="464" creationId="{CA22F210-7186-4074-94C5-FAD2C2EB15B2}"/>
          </ac:spMkLst>
        </pc:spChg>
        <pc:spChg chg="add del">
          <ac:chgData name="Фархат Газезов" userId="bb5dd6b99982e35d" providerId="LiveId" clId="{0962DC5E-982F-4609-AF52-2B6E8DFAEE76}" dt="2020-10-05T17:02:33.595" v="676" actId="26606"/>
          <ac:spMkLst>
            <pc:docMk/>
            <pc:sldMk cId="3857262768" sldId="256"/>
            <ac:spMk id="465" creationId="{7ED93057-B056-4D1D-B0DA-F1619DAAF5A1}"/>
          </ac:spMkLst>
        </pc:spChg>
        <pc:spChg chg="add del">
          <ac:chgData name="Фархат Газезов" userId="bb5dd6b99982e35d" providerId="LiveId" clId="{0962DC5E-982F-4609-AF52-2B6E8DFAEE76}" dt="2020-10-05T17:02:33.595" v="676" actId="26606"/>
          <ac:spMkLst>
            <pc:docMk/>
            <pc:sldMk cId="3857262768" sldId="256"/>
            <ac:spMk id="466" creationId="{F5B41592-BC5E-4AE2-8CA7-91C73FD8F744}"/>
          </ac:spMkLst>
        </pc:spChg>
        <pc:spChg chg="add del">
          <ac:chgData name="Фархат Газезов" userId="bb5dd6b99982e35d" providerId="LiveId" clId="{0962DC5E-982F-4609-AF52-2B6E8DFAEE76}" dt="2020-10-05T17:02:33.595" v="676" actId="26606"/>
          <ac:spMkLst>
            <pc:docMk/>
            <pc:sldMk cId="3857262768" sldId="256"/>
            <ac:spMk id="467" creationId="{CB574A3D-9991-4D4A-91DF-0D0DE47DB31E}"/>
          </ac:spMkLst>
        </pc:spChg>
        <pc:spChg chg="add del">
          <ac:chgData name="Фархат Газезов" userId="bb5dd6b99982e35d" providerId="LiveId" clId="{0962DC5E-982F-4609-AF52-2B6E8DFAEE76}" dt="2020-10-05T17:02:33.595" v="676" actId="26606"/>
          <ac:spMkLst>
            <pc:docMk/>
            <pc:sldMk cId="3857262768" sldId="256"/>
            <ac:spMk id="468" creationId="{D5A56255-4961-41E1-887B-7319F23C909E}"/>
          </ac:spMkLst>
        </pc:spChg>
        <pc:spChg chg="add del">
          <ac:chgData name="Фархат Газезов" userId="bb5dd6b99982e35d" providerId="LiveId" clId="{0962DC5E-982F-4609-AF52-2B6E8DFAEE76}" dt="2020-10-05T17:02:34.286" v="678" actId="26606"/>
          <ac:spMkLst>
            <pc:docMk/>
            <pc:sldMk cId="3857262768" sldId="256"/>
            <ac:spMk id="471" creationId="{C1FA8F66-3B85-411D-A2A6-A50DF3026D9A}"/>
          </ac:spMkLst>
        </pc:spChg>
        <pc:spChg chg="add del">
          <ac:chgData name="Фархат Газезов" userId="bb5dd6b99982e35d" providerId="LiveId" clId="{0962DC5E-982F-4609-AF52-2B6E8DFAEE76}" dt="2020-10-05T17:02:34.286" v="678" actId="26606"/>
          <ac:spMkLst>
            <pc:docMk/>
            <pc:sldMk cId="3857262768" sldId="256"/>
            <ac:spMk id="473" creationId="{4179E790-E691-4202-B7FA-62924FC8D195}"/>
          </ac:spMkLst>
        </pc:spChg>
        <pc:spChg chg="add del">
          <ac:chgData name="Фархат Газезов" userId="bb5dd6b99982e35d" providerId="LiveId" clId="{0962DC5E-982F-4609-AF52-2B6E8DFAEE76}" dt="2020-10-05T17:02:34.286" v="678" actId="26606"/>
          <ac:spMkLst>
            <pc:docMk/>
            <pc:sldMk cId="3857262768" sldId="256"/>
            <ac:spMk id="474" creationId="{065EE0A0-4DA6-4AA2-A475-14DB03C55AFA}"/>
          </ac:spMkLst>
        </pc:spChg>
        <pc:spChg chg="add del">
          <ac:chgData name="Фархат Газезов" userId="bb5dd6b99982e35d" providerId="LiveId" clId="{0962DC5E-982F-4609-AF52-2B6E8DFAEE76}" dt="2020-10-05T17:02:34.963" v="680" actId="26606"/>
          <ac:spMkLst>
            <pc:docMk/>
            <pc:sldMk cId="3857262768" sldId="256"/>
            <ac:spMk id="476" creationId="{9F8A656C-0806-4677-A38B-DA5DF0F3C406}"/>
          </ac:spMkLst>
        </pc:spChg>
        <pc:spChg chg="add del">
          <ac:chgData name="Фархат Газезов" userId="bb5dd6b99982e35d" providerId="LiveId" clId="{0962DC5E-982F-4609-AF52-2B6E8DFAEE76}" dt="2020-10-05T17:02:34.963" v="680" actId="26606"/>
          <ac:spMkLst>
            <pc:docMk/>
            <pc:sldMk cId="3857262768" sldId="256"/>
            <ac:spMk id="478" creationId="{9BEF8C6D-8BB3-473A-9607-D7381CC5C0A5}"/>
          </ac:spMkLst>
        </pc:spChg>
        <pc:spChg chg="add del">
          <ac:chgData name="Фархат Газезов" userId="bb5dd6b99982e35d" providerId="LiveId" clId="{0962DC5E-982F-4609-AF52-2B6E8DFAEE76}" dt="2020-10-05T17:02:34.963" v="680" actId="26606"/>
          <ac:spMkLst>
            <pc:docMk/>
            <pc:sldMk cId="3857262768" sldId="256"/>
            <ac:spMk id="479" creationId="{DCFDFFB9-D302-4A05-A770-D33232254722}"/>
          </ac:spMkLst>
        </pc:spChg>
        <pc:spChg chg="add del">
          <ac:chgData name="Фархат Газезов" userId="bb5dd6b99982e35d" providerId="LiveId" clId="{0962DC5E-982F-4609-AF52-2B6E8DFAEE76}" dt="2020-10-05T17:02:37.342" v="682" actId="26606"/>
          <ac:spMkLst>
            <pc:docMk/>
            <pc:sldMk cId="3857262768" sldId="256"/>
            <ac:spMk id="481" creationId="{9B7AD9F6-8CE7-4299-8FC6-328F4DCD3FF9}"/>
          </ac:spMkLst>
        </pc:spChg>
        <pc:spChg chg="add del">
          <ac:chgData name="Фархат Газезов" userId="bb5dd6b99982e35d" providerId="LiveId" clId="{0962DC5E-982F-4609-AF52-2B6E8DFAEE76}" dt="2020-10-05T17:02:37.342" v="682" actId="26606"/>
          <ac:spMkLst>
            <pc:docMk/>
            <pc:sldMk cId="3857262768" sldId="256"/>
            <ac:spMk id="482" creationId="{F49775AF-8896-43EE-92C6-83497D6DC56F}"/>
          </ac:spMkLst>
        </pc:spChg>
        <pc:spChg chg="add del">
          <ac:chgData name="Фархат Газезов" userId="bb5dd6b99982e35d" providerId="LiveId" clId="{0962DC5E-982F-4609-AF52-2B6E8DFAEE76}" dt="2020-10-05T17:02:48.284" v="684" actId="26606"/>
          <ac:spMkLst>
            <pc:docMk/>
            <pc:sldMk cId="3857262768" sldId="256"/>
            <ac:spMk id="485" creationId="{BD32A07D-C646-4CC0-BA93-76707E707231}"/>
          </ac:spMkLst>
        </pc:spChg>
        <pc:spChg chg="add del">
          <ac:chgData name="Фархат Газезов" userId="bb5dd6b99982e35d" providerId="LiveId" clId="{0962DC5E-982F-4609-AF52-2B6E8DFAEE76}" dt="2020-10-05T17:02:50.390" v="686" actId="26606"/>
          <ac:spMkLst>
            <pc:docMk/>
            <pc:sldMk cId="3857262768" sldId="256"/>
            <ac:spMk id="489" creationId="{A34066D6-1B59-4642-A86D-39464CEE971B}"/>
          </ac:spMkLst>
        </pc:spChg>
        <pc:spChg chg="add del">
          <ac:chgData name="Фархат Газезов" userId="bb5dd6b99982e35d" providerId="LiveId" clId="{0962DC5E-982F-4609-AF52-2B6E8DFAEE76}" dt="2020-10-05T17:02:50.390" v="686" actId="26606"/>
          <ac:spMkLst>
            <pc:docMk/>
            <pc:sldMk cId="3857262768" sldId="256"/>
            <ac:spMk id="490" creationId="{18E928D9-3091-4385-B979-265D55AD02CE}"/>
          </ac:spMkLst>
        </pc:spChg>
        <pc:spChg chg="add del">
          <ac:chgData name="Фархат Газезов" userId="bb5dd6b99982e35d" providerId="LiveId" clId="{0962DC5E-982F-4609-AF52-2B6E8DFAEE76}" dt="2020-10-05T17:02:50.390" v="686" actId="26606"/>
          <ac:spMkLst>
            <pc:docMk/>
            <pc:sldMk cId="3857262768" sldId="256"/>
            <ac:spMk id="491" creationId="{7D602432-D774-4CF5-94E8-7D52D01059D2}"/>
          </ac:spMkLst>
        </pc:spChg>
        <pc:spChg chg="add del">
          <ac:chgData name="Фархат Газезов" userId="bb5dd6b99982e35d" providerId="LiveId" clId="{0962DC5E-982F-4609-AF52-2B6E8DFAEE76}" dt="2020-10-05T17:02:50.390" v="686" actId="26606"/>
          <ac:spMkLst>
            <pc:docMk/>
            <pc:sldMk cId="3857262768" sldId="256"/>
            <ac:spMk id="492" creationId="{CBF9EBB4-5078-47B2-AAA0-DF4A88D8182A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94" creationId="{36F292AA-C8DB-4CAA-97C9-456CF8540690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96" creationId="{AA065953-3D69-4CD4-80C3-DF10DEB4C761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97" creationId="{2AB36DB5-F10D-4EDB-87E2-ECB9301FFC62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98" creationId="{446F195D-95DC-419E-BBC1-E2B601A6067B}"/>
          </ac:spMkLst>
        </pc:spChg>
        <pc:spChg chg="add del">
          <ac:chgData name="Фархат Газезов" userId="bb5dd6b99982e35d" providerId="LiveId" clId="{0962DC5E-982F-4609-AF52-2B6E8DFAEE76}" dt="2020-10-05T17:02:54.768" v="688" actId="26606"/>
          <ac:spMkLst>
            <pc:docMk/>
            <pc:sldMk cId="3857262768" sldId="256"/>
            <ac:spMk id="499" creationId="{2256CF5B-1DAD-4912-86B9-FCA733692FED}"/>
          </ac:spMkLst>
        </pc:spChg>
        <pc:grpChg chg="add del">
          <ac:chgData name="Фархат Газезов" userId="bb5dd6b99982e35d" providerId="LiveId" clId="{0962DC5E-982F-4609-AF52-2B6E8DFAEE76}" dt="2020-10-05T16:39:54.242" v="111" actId="26606"/>
          <ac:grpSpMkLst>
            <pc:docMk/>
            <pc:sldMk cId="3857262768" sldId="256"/>
            <ac:grpSpMk id="16" creationId="{18579DB9-24B0-487B-81E3-8D02AD5F8C81}"/>
          </ac:grpSpMkLst>
        </pc:grpChg>
        <pc:grpChg chg="add del">
          <ac:chgData name="Фархат Газезов" userId="bb5dd6b99982e35d" providerId="LiveId" clId="{0962DC5E-982F-4609-AF52-2B6E8DFAEE76}" dt="2020-10-05T16:40:20.797" v="135" actId="26606"/>
          <ac:grpSpMkLst>
            <pc:docMk/>
            <pc:sldMk cId="3857262768" sldId="256"/>
            <ac:grpSpMk id="19" creationId="{3214C51D-3B74-4CCB-82B8-A184460FCAA2}"/>
          </ac:grpSpMkLst>
        </pc:grpChg>
        <pc:grpChg chg="add del">
          <ac:chgData name="Фархат Газезов" userId="bb5dd6b99982e35d" providerId="LiveId" clId="{0962DC5E-982F-4609-AF52-2B6E8DFAEE76}" dt="2020-10-05T16:39:54.242" v="111" actId="26606"/>
          <ac:grpSpMkLst>
            <pc:docMk/>
            <pc:sldMk cId="3857262768" sldId="256"/>
            <ac:grpSpMk id="25" creationId="{8F281804-17FE-49B9-9065-1A44CD473CAE}"/>
          </ac:grpSpMkLst>
        </pc:grpChg>
        <pc:grpChg chg="add del">
          <ac:chgData name="Фархат Газезов" userId="bb5dd6b99982e35d" providerId="LiveId" clId="{0962DC5E-982F-4609-AF52-2B6E8DFAEE76}" dt="2020-10-05T16:40:12.464" v="127" actId="26606"/>
          <ac:grpSpMkLst>
            <pc:docMk/>
            <pc:sldMk cId="3857262768" sldId="256"/>
            <ac:grpSpMk id="76" creationId="{B858DA4F-B13B-4D82-A95F-CBF114BDDD7A}"/>
          </ac:grpSpMkLst>
        </pc:grpChg>
        <pc:grpChg chg="add del">
          <ac:chgData name="Фархат Газезов" userId="bb5dd6b99982e35d" providerId="LiveId" clId="{0962DC5E-982F-4609-AF52-2B6E8DFAEE76}" dt="2020-10-05T16:40:12.464" v="127" actId="26606"/>
          <ac:grpSpMkLst>
            <pc:docMk/>
            <pc:sldMk cId="3857262768" sldId="256"/>
            <ac:grpSpMk id="87" creationId="{D77BF9F5-CA63-42A6-AC93-C2BDF4727665}"/>
          </ac:grpSpMkLst>
        </pc:grpChg>
        <pc:grpChg chg="add del">
          <ac:chgData name="Фархат Газезов" userId="bb5dd6b99982e35d" providerId="LiveId" clId="{0962DC5E-982F-4609-AF52-2B6E8DFAEE76}" dt="2020-10-05T16:40:12.464" v="127" actId="26606"/>
          <ac:grpSpMkLst>
            <pc:docMk/>
            <pc:sldMk cId="3857262768" sldId="256"/>
            <ac:grpSpMk id="96" creationId="{94D09F36-C387-49FA-9BEA-D0427CE84C57}"/>
          </ac:grpSpMkLst>
        </pc:grpChg>
        <pc:grpChg chg="add del">
          <ac:chgData name="Фархат Газезов" userId="bb5dd6b99982e35d" providerId="LiveId" clId="{0962DC5E-982F-4609-AF52-2B6E8DFAEE76}" dt="2020-10-05T16:40:20.797" v="135" actId="26606"/>
          <ac:grpSpMkLst>
            <pc:docMk/>
            <pc:sldMk cId="3857262768" sldId="256"/>
            <ac:grpSpMk id="118" creationId="{C8F3AECA-1E28-4DB0-901D-747B827596E9}"/>
          </ac:grpSpMkLst>
        </pc:grpChg>
        <pc:grpChg chg="add del">
          <ac:chgData name="Фархат Газезов" userId="bb5dd6b99982e35d" providerId="LiveId" clId="{0962DC5E-982F-4609-AF52-2B6E8DFAEE76}" dt="2020-10-05T16:46:02.541" v="302" actId="26606"/>
          <ac:grpSpMkLst>
            <pc:docMk/>
            <pc:sldMk cId="3857262768" sldId="256"/>
            <ac:grpSpMk id="130" creationId="{3CA30F3A-949D-4014-A5BD-809F81E84132}"/>
          </ac:grpSpMkLst>
        </pc:grpChg>
        <pc:grpChg chg="add del">
          <ac:chgData name="Фархат Газезов" userId="bb5dd6b99982e35d" providerId="LiveId" clId="{0962DC5E-982F-4609-AF52-2B6E8DFAEE76}" dt="2020-10-05T16:40:24.651" v="141" actId="26606"/>
          <ac:grpSpMkLst>
            <pc:docMk/>
            <pc:sldMk cId="3857262768" sldId="256"/>
            <ac:grpSpMk id="139" creationId="{A7900967-84CA-47B4-9F1C-E787BAC1496A}"/>
          </ac:grpSpMkLst>
        </pc:grpChg>
        <pc:grpChg chg="add del">
          <ac:chgData name="Фархат Газезов" userId="bb5dd6b99982e35d" providerId="LiveId" clId="{0962DC5E-982F-4609-AF52-2B6E8DFAEE76}" dt="2020-10-05T16:40:49.758" v="169" actId="26606"/>
          <ac:grpSpMkLst>
            <pc:docMk/>
            <pc:sldMk cId="3857262768" sldId="256"/>
            <ac:grpSpMk id="206" creationId="{308C40F4-6A24-4867-B726-B552DB0807B5}"/>
          </ac:grpSpMkLst>
        </pc:grpChg>
        <pc:grpChg chg="add del">
          <ac:chgData name="Фархат Газезов" userId="bb5dd6b99982e35d" providerId="LiveId" clId="{0962DC5E-982F-4609-AF52-2B6E8DFAEE76}" dt="2020-10-05T16:41:28.058" v="177" actId="26606"/>
          <ac:grpSpMkLst>
            <pc:docMk/>
            <pc:sldMk cId="3857262768" sldId="256"/>
            <ac:grpSpMk id="230" creationId="{564DEED3-BC52-4F15-8426-D33275CB0111}"/>
          </ac:grpSpMkLst>
        </pc:grpChg>
        <pc:grpChg chg="add del">
          <ac:chgData name="Фархат Газезов" userId="bb5dd6b99982e35d" providerId="LiveId" clId="{0962DC5E-982F-4609-AF52-2B6E8DFAEE76}" dt="2020-10-05T16:41:44.236" v="191" actId="26606"/>
          <ac:grpSpMkLst>
            <pc:docMk/>
            <pc:sldMk cId="3857262768" sldId="256"/>
            <ac:grpSpMk id="273" creationId="{A7900967-84CA-47B4-9F1C-E787BAC1496A}"/>
          </ac:grpSpMkLst>
        </pc:grpChg>
        <pc:grpChg chg="add del">
          <ac:chgData name="Фархат Газезов" userId="bb5dd6b99982e35d" providerId="LiveId" clId="{0962DC5E-982F-4609-AF52-2B6E8DFAEE76}" dt="2020-10-05T16:46:14.069" v="316" actId="26606"/>
          <ac:grpSpMkLst>
            <pc:docMk/>
            <pc:sldMk cId="3857262768" sldId="256"/>
            <ac:grpSpMk id="274" creationId="{ABDF8F5F-D119-46D7-B35A-FF6930D5D09A}"/>
          </ac:grpSpMkLst>
        </pc:grpChg>
        <pc:grpChg chg="add del">
          <ac:chgData name="Фархат Газезов" userId="bb5dd6b99982e35d" providerId="LiveId" clId="{0962DC5E-982F-4609-AF52-2B6E8DFAEE76}" dt="2020-10-05T16:41:45.146" v="193" actId="26606"/>
          <ac:grpSpMkLst>
            <pc:docMk/>
            <pc:sldMk cId="3857262768" sldId="256"/>
            <ac:grpSpMk id="280" creationId="{B858DA4F-B13B-4D82-A95F-CBF114BDDD7A}"/>
          </ac:grpSpMkLst>
        </pc:grpChg>
        <pc:grpChg chg="add del">
          <ac:chgData name="Фархат Газезов" userId="bb5dd6b99982e35d" providerId="LiveId" clId="{0962DC5E-982F-4609-AF52-2B6E8DFAEE76}" dt="2020-10-05T16:46:14.069" v="316" actId="26606"/>
          <ac:grpSpMkLst>
            <pc:docMk/>
            <pc:sldMk cId="3857262768" sldId="256"/>
            <ac:grpSpMk id="284" creationId="{8A9C60AD-F4C2-4B03-8DAE-163F0B32AECD}"/>
          </ac:grpSpMkLst>
        </pc:grpChg>
        <pc:grpChg chg="add del">
          <ac:chgData name="Фархат Газезов" userId="bb5dd6b99982e35d" providerId="LiveId" clId="{0962DC5E-982F-4609-AF52-2B6E8DFAEE76}" dt="2020-10-05T16:46:14.069" v="316" actId="26606"/>
          <ac:grpSpMkLst>
            <pc:docMk/>
            <pc:sldMk cId="3857262768" sldId="256"/>
            <ac:grpSpMk id="287" creationId="{989D8280-A836-4962-94D3-CEAE4E0B1BCC}"/>
          </ac:grpSpMkLst>
        </pc:grpChg>
        <pc:grpChg chg="add del">
          <ac:chgData name="Фархат Газезов" userId="bb5dd6b99982e35d" providerId="LiveId" clId="{0962DC5E-982F-4609-AF52-2B6E8DFAEE76}" dt="2020-10-05T16:46:14.069" v="316" actId="26606"/>
          <ac:grpSpMkLst>
            <pc:docMk/>
            <pc:sldMk cId="3857262768" sldId="256"/>
            <ac:grpSpMk id="290" creationId="{9960D1EE-8AC7-4766-B65A-A205CE100532}"/>
          </ac:grpSpMkLst>
        </pc:grpChg>
        <pc:grpChg chg="add del">
          <ac:chgData name="Фархат Газезов" userId="bb5dd6b99982e35d" providerId="LiveId" clId="{0962DC5E-982F-4609-AF52-2B6E8DFAEE76}" dt="2020-10-05T16:41:45.146" v="193" actId="26606"/>
          <ac:grpSpMkLst>
            <pc:docMk/>
            <pc:sldMk cId="3857262768" sldId="256"/>
            <ac:grpSpMk id="292" creationId="{D77BF9F5-CA63-42A6-AC93-C2BDF4727665}"/>
          </ac:grpSpMkLst>
        </pc:grpChg>
        <pc:grpChg chg="add del">
          <ac:chgData name="Фархат Газезов" userId="bb5dd6b99982e35d" providerId="LiveId" clId="{0962DC5E-982F-4609-AF52-2B6E8DFAEE76}" dt="2020-10-05T16:46:15.320" v="318" actId="26606"/>
          <ac:grpSpMkLst>
            <pc:docMk/>
            <pc:sldMk cId="3857262768" sldId="256"/>
            <ac:grpSpMk id="297" creationId="{A2C8816B-132C-4433-807D-BE8737D4604A}"/>
          </ac:grpSpMkLst>
        </pc:grpChg>
        <pc:grpChg chg="add del">
          <ac:chgData name="Фархат Газезов" userId="bb5dd6b99982e35d" providerId="LiveId" clId="{0962DC5E-982F-4609-AF52-2B6E8DFAEE76}" dt="2020-10-05T16:46:15.320" v="318" actId="26606"/>
          <ac:grpSpMkLst>
            <pc:docMk/>
            <pc:sldMk cId="3857262768" sldId="256"/>
            <ac:grpSpMk id="300" creationId="{3FE43375-339B-4A67-BEC7-44D202CA1F73}"/>
          </ac:grpSpMkLst>
        </pc:grpChg>
        <pc:grpChg chg="add del">
          <ac:chgData name="Фархат Газезов" userId="bb5dd6b99982e35d" providerId="LiveId" clId="{0962DC5E-982F-4609-AF52-2B6E8DFAEE76}" dt="2020-10-05T16:41:45.146" v="193" actId="26606"/>
          <ac:grpSpMkLst>
            <pc:docMk/>
            <pc:sldMk cId="3857262768" sldId="256"/>
            <ac:grpSpMk id="301" creationId="{94D09F36-C387-49FA-9BEA-D0427CE84C57}"/>
          </ac:grpSpMkLst>
        </pc:grpChg>
        <pc:grpChg chg="add del">
          <ac:chgData name="Фархат Газезов" userId="bb5dd6b99982e35d" providerId="LiveId" clId="{0962DC5E-982F-4609-AF52-2B6E8DFAEE76}" dt="2020-10-05T16:46:15.320" v="318" actId="26606"/>
          <ac:grpSpMkLst>
            <pc:docMk/>
            <pc:sldMk cId="3857262768" sldId="256"/>
            <ac:grpSpMk id="314" creationId="{89DECC1B-0AAB-435F-81AE-4C770DACCAF5}"/>
          </ac:grpSpMkLst>
        </pc:grpChg>
        <pc:grpChg chg="add del">
          <ac:chgData name="Фархат Газезов" userId="bb5dd6b99982e35d" providerId="LiveId" clId="{0962DC5E-982F-4609-AF52-2B6E8DFAEE76}" dt="2020-10-05T16:49:26.488" v="394" actId="26606"/>
          <ac:grpSpMkLst>
            <pc:docMk/>
            <pc:sldMk cId="3857262768" sldId="256"/>
            <ac:grpSpMk id="357" creationId="{7DF11618-754F-4C58-94AD-F7AA3530D6AF}"/>
          </ac:grpSpMkLst>
        </pc:grpChg>
        <pc:grpChg chg="add del">
          <ac:chgData name="Фархат Газезов" userId="bb5dd6b99982e35d" providerId="LiveId" clId="{0962DC5E-982F-4609-AF52-2B6E8DFAEE76}" dt="2020-10-05T16:49:54.248" v="408" actId="26606"/>
          <ac:grpSpMkLst>
            <pc:docMk/>
            <pc:sldMk cId="3857262768" sldId="256"/>
            <ac:grpSpMk id="362" creationId="{0B139475-2B26-4CA9-9413-DE741E49F7BB}"/>
          </ac:grpSpMkLst>
        </pc:grpChg>
        <pc:grpChg chg="add del">
          <ac:chgData name="Фархат Газезов" userId="bb5dd6b99982e35d" providerId="LiveId" clId="{0962DC5E-982F-4609-AF52-2B6E8DFAEE76}" dt="2020-10-05T16:49:54.929" v="410" actId="26606"/>
          <ac:grpSpMkLst>
            <pc:docMk/>
            <pc:sldMk cId="3857262768" sldId="256"/>
            <ac:grpSpMk id="370" creationId="{D00B602F-D8C3-4DD5-B8F5-0212B54C65BE}"/>
          </ac:grpSpMkLst>
        </pc:grpChg>
        <pc:grpChg chg="add del">
          <ac:chgData name="Фархат Газезов" userId="bb5dd6b99982e35d" providerId="LiveId" clId="{0962DC5E-982F-4609-AF52-2B6E8DFAEE76}" dt="2020-10-05T16:49:26.488" v="394" actId="26606"/>
          <ac:grpSpMkLst>
            <pc:docMk/>
            <pc:sldMk cId="3857262768" sldId="256"/>
            <ac:grpSpMk id="381" creationId="{A5761FD8-9CFD-4F5A-AB69-F179306BCD09}"/>
          </ac:grpSpMkLst>
        </pc:grpChg>
        <pc:grpChg chg="add del">
          <ac:chgData name="Фархат Газезов" userId="bb5dd6b99982e35d" providerId="LiveId" clId="{0962DC5E-982F-4609-AF52-2B6E8DFAEE76}" dt="2020-10-05T16:49:26.488" v="394" actId="26606"/>
          <ac:grpSpMkLst>
            <pc:docMk/>
            <pc:sldMk cId="3857262768" sldId="256"/>
            <ac:grpSpMk id="390" creationId="{361195DA-BFB4-4917-BAFD-7D3D669EFA86}"/>
          </ac:grpSpMkLst>
        </pc:grpChg>
        <pc:grpChg chg="add del">
          <ac:chgData name="Фархат Газезов" userId="bb5dd6b99982e35d" providerId="LiveId" clId="{0962DC5E-982F-4609-AF52-2B6E8DFAEE76}" dt="2020-10-05T17:02:27.030" v="672" actId="26606"/>
          <ac:grpSpMkLst>
            <pc:docMk/>
            <pc:sldMk cId="3857262768" sldId="256"/>
            <ac:grpSpMk id="456" creationId="{4252769E-B9F0-4068-A645-5BBEF16E9C28}"/>
          </ac:grpSpMkLst>
        </pc:grpChg>
        <pc:picChg chg="add del mod">
          <ac:chgData name="Фархат Газезов" userId="bb5dd6b99982e35d" providerId="LiveId" clId="{0962DC5E-982F-4609-AF52-2B6E8DFAEE76}" dt="2020-10-05T16:39:54.242" v="111" actId="26606"/>
          <ac:picMkLst>
            <pc:docMk/>
            <pc:sldMk cId="3857262768" sldId="256"/>
            <ac:picMk id="5" creationId="{1D3E52ED-6DF1-4B40-A6F9-6121121B4E4A}"/>
          </ac:picMkLst>
        </pc:picChg>
        <pc:picChg chg="add del mod ord">
          <ac:chgData name="Фархат Газезов" userId="bb5dd6b99982e35d" providerId="LiveId" clId="{0962DC5E-982F-4609-AF52-2B6E8DFAEE76}" dt="2020-10-05T16:48:48.573" v="381" actId="478"/>
          <ac:picMkLst>
            <pc:docMk/>
            <pc:sldMk cId="3857262768" sldId="256"/>
            <ac:picMk id="8" creationId="{79ACCA7C-4354-479A-8AD5-58C075D19820}"/>
          </ac:picMkLst>
        </pc:picChg>
        <pc:picChg chg="add del">
          <ac:chgData name="Фархат Газезов" userId="bb5dd6b99982e35d" providerId="LiveId" clId="{0962DC5E-982F-4609-AF52-2B6E8DFAEE76}" dt="2020-10-05T16:39:59.720" v="117" actId="26606"/>
          <ac:picMkLst>
            <pc:docMk/>
            <pc:sldMk cId="3857262768" sldId="256"/>
            <ac:picMk id="20" creationId="{508BEF50-7B1E-49A4-BC19-5F4F1D755E64}"/>
          </ac:picMkLst>
        </pc:picChg>
        <pc:picChg chg="add del">
          <ac:chgData name="Фархат Газезов" userId="bb5dd6b99982e35d" providerId="LiveId" clId="{0962DC5E-982F-4609-AF52-2B6E8DFAEE76}" dt="2020-10-05T16:39:59.720" v="117" actId="26606"/>
          <ac:picMkLst>
            <pc:docMk/>
            <pc:sldMk cId="3857262768" sldId="256"/>
            <ac:picMk id="22" creationId="{3FBAD350-5664-4811-A208-657FB882D350}"/>
          </ac:picMkLst>
        </pc:picChg>
        <pc:picChg chg="add del">
          <ac:chgData name="Фархат Газезов" userId="bb5dd6b99982e35d" providerId="LiveId" clId="{0962DC5E-982F-4609-AF52-2B6E8DFAEE76}" dt="2020-10-05T16:39:59.720" v="117" actId="26606"/>
          <ac:picMkLst>
            <pc:docMk/>
            <pc:sldMk cId="3857262768" sldId="256"/>
            <ac:picMk id="24" creationId="{C39ADB8F-D187-49D7-BDCF-C1B6DC727068}"/>
          </ac:picMkLst>
        </pc:picChg>
        <pc:picChg chg="add del">
          <ac:chgData name="Фархат Газезов" userId="bb5dd6b99982e35d" providerId="LiveId" clId="{0962DC5E-982F-4609-AF52-2B6E8DFAEE76}" dt="2020-10-05T16:39:56.427" v="113" actId="26606"/>
          <ac:picMkLst>
            <pc:docMk/>
            <pc:sldMk cId="3857262768" sldId="256"/>
            <ac:picMk id="37" creationId="{3AA26D9C-5A8A-4242-9F2B-1F10362CE522}"/>
          </ac:picMkLst>
        </pc:picChg>
        <pc:picChg chg="add del">
          <ac:chgData name="Фархат Газезов" userId="bb5dd6b99982e35d" providerId="LiveId" clId="{0962DC5E-982F-4609-AF52-2B6E8DFAEE76}" dt="2020-10-05T16:39:58.680" v="115" actId="26606"/>
          <ac:picMkLst>
            <pc:docMk/>
            <pc:sldMk cId="3857262768" sldId="256"/>
            <ac:picMk id="44" creationId="{01458805-1A4A-4F56-A99B-F527D620CA70}"/>
          </ac:picMkLst>
        </pc:picChg>
        <pc:picChg chg="add del">
          <ac:chgData name="Фархат Газезов" userId="bb5dd6b99982e35d" providerId="LiveId" clId="{0962DC5E-982F-4609-AF52-2B6E8DFAEE76}" dt="2020-10-05T16:39:59.720" v="117" actId="26606"/>
          <ac:picMkLst>
            <pc:docMk/>
            <pc:sldMk cId="3857262768" sldId="256"/>
            <ac:picMk id="51" creationId="{C3BEA4CE-2954-4F43-BC91-2C5D1A921C50}"/>
          </ac:picMkLst>
        </pc:picChg>
        <pc:picChg chg="add del">
          <ac:chgData name="Фархат Газезов" userId="bb5dd6b99982e35d" providerId="LiveId" clId="{0962DC5E-982F-4609-AF52-2B6E8DFAEE76}" dt="2020-10-05T16:40:02.719" v="119" actId="26606"/>
          <ac:picMkLst>
            <pc:docMk/>
            <pc:sldMk cId="3857262768" sldId="256"/>
            <ac:picMk id="54" creationId="{A597BC22-7918-4AAC-BADC-D8D56B9DA39B}"/>
          </ac:picMkLst>
        </pc:picChg>
        <pc:picChg chg="add del">
          <ac:chgData name="Фархат Газезов" userId="bb5dd6b99982e35d" providerId="LiveId" clId="{0962DC5E-982F-4609-AF52-2B6E8DFAEE76}" dt="2020-10-05T16:40:03.450" v="121" actId="26606"/>
          <ac:picMkLst>
            <pc:docMk/>
            <pc:sldMk cId="3857262768" sldId="256"/>
            <ac:picMk id="56" creationId="{2AD7ADEB-9A6D-4507-B25F-1F0238CD4AD1}"/>
          </ac:picMkLst>
        </pc:picChg>
        <pc:picChg chg="add del">
          <ac:chgData name="Фархат Газезов" userId="bb5dd6b99982e35d" providerId="LiveId" clId="{0962DC5E-982F-4609-AF52-2B6E8DFAEE76}" dt="2020-10-05T16:40:04.778" v="123" actId="26606"/>
          <ac:picMkLst>
            <pc:docMk/>
            <pc:sldMk cId="3857262768" sldId="256"/>
            <ac:picMk id="62" creationId="{97540AC0-BDCC-46EB-9882-DDCC49BAAAD8}"/>
          </ac:picMkLst>
        </pc:picChg>
        <pc:picChg chg="add del">
          <ac:chgData name="Фархат Газезов" userId="bb5dd6b99982e35d" providerId="LiveId" clId="{0962DC5E-982F-4609-AF52-2B6E8DFAEE76}" dt="2020-10-05T16:40:11.032" v="125" actId="26606"/>
          <ac:picMkLst>
            <pc:docMk/>
            <pc:sldMk cId="3857262768" sldId="256"/>
            <ac:picMk id="70" creationId="{6C07E9AF-014E-4764-A27F-FDF7E8B09673}"/>
          </ac:picMkLst>
        </pc:picChg>
        <pc:picChg chg="add del">
          <ac:chgData name="Фархат Газезов" userId="bb5dd6b99982e35d" providerId="LiveId" clId="{0962DC5E-982F-4609-AF52-2B6E8DFAEE76}" dt="2020-10-05T16:40:12.464" v="127" actId="26606"/>
          <ac:picMkLst>
            <pc:docMk/>
            <pc:sldMk cId="3857262768" sldId="256"/>
            <ac:picMk id="75" creationId="{FCF7E127-B988-4940-9E9F-A940E47F15D8}"/>
          </ac:picMkLst>
        </pc:picChg>
        <pc:picChg chg="add del">
          <ac:chgData name="Фархат Газезов" userId="bb5dd6b99982e35d" providerId="LiveId" clId="{0962DC5E-982F-4609-AF52-2B6E8DFAEE76}" dt="2020-10-05T16:45:46.909" v="290" actId="26606"/>
          <ac:picMkLst>
            <pc:docMk/>
            <pc:sldMk cId="3857262768" sldId="256"/>
            <ac:picMk id="85" creationId="{9D01B3E5-85F4-41A9-A504-D5E6268DEC1D}"/>
          </ac:picMkLst>
        </pc:picChg>
        <pc:picChg chg="add del">
          <ac:chgData name="Фархат Газезов" userId="bb5dd6b99982e35d" providerId="LiveId" clId="{0962DC5E-982F-4609-AF52-2B6E8DFAEE76}" dt="2020-10-05T16:40:13.229" v="129" actId="26606"/>
          <ac:picMkLst>
            <pc:docMk/>
            <pc:sldMk cId="3857262768" sldId="256"/>
            <ac:picMk id="99" creationId="{68C876B7-1AB7-4CDD-9410-744730060D01}"/>
          </ac:picMkLst>
        </pc:picChg>
        <pc:picChg chg="add del">
          <ac:chgData name="Фархат Газезов" userId="bb5dd6b99982e35d" providerId="LiveId" clId="{0962DC5E-982F-4609-AF52-2B6E8DFAEE76}" dt="2020-10-05T16:40:15.336" v="131" actId="26606"/>
          <ac:picMkLst>
            <pc:docMk/>
            <pc:sldMk cId="3857262768" sldId="256"/>
            <ac:picMk id="107" creationId="{3E12E199-ADE2-4970-ACF8-63B3F3E589FD}"/>
          </ac:picMkLst>
        </pc:picChg>
        <pc:picChg chg="add del">
          <ac:chgData name="Фархат Газезов" userId="bb5dd6b99982e35d" providerId="LiveId" clId="{0962DC5E-982F-4609-AF52-2B6E8DFAEE76}" dt="2020-10-05T16:40:16.280" v="133" actId="26606"/>
          <ac:picMkLst>
            <pc:docMk/>
            <pc:sldMk cId="3857262768" sldId="256"/>
            <ac:picMk id="110" creationId="{2197D3A5-FD7B-47B3-B641-07381E038345}"/>
          </ac:picMkLst>
        </pc:picChg>
        <pc:picChg chg="add del">
          <ac:chgData name="Фархат Газезов" userId="bb5dd6b99982e35d" providerId="LiveId" clId="{0962DC5E-982F-4609-AF52-2B6E8DFAEE76}" dt="2020-10-05T16:40:20.797" v="135" actId="26606"/>
          <ac:picMkLst>
            <pc:docMk/>
            <pc:sldMk cId="3857262768" sldId="256"/>
            <ac:picMk id="123" creationId="{C7AE2E63-FECF-4500-8053-F01F70C5E5BE}"/>
          </ac:picMkLst>
        </pc:picChg>
        <pc:picChg chg="add del">
          <ac:chgData name="Фархат Газезов" userId="bb5dd6b99982e35d" providerId="LiveId" clId="{0962DC5E-982F-4609-AF52-2B6E8DFAEE76}" dt="2020-10-05T16:40:21.770" v="137" actId="26606"/>
          <ac:picMkLst>
            <pc:docMk/>
            <pc:sldMk cId="3857262768" sldId="256"/>
            <ac:picMk id="126" creationId="{F28BBE4D-6A60-4E62-9D9B-B6BE57D09B19}"/>
          </ac:picMkLst>
        </pc:picChg>
        <pc:picChg chg="add del">
          <ac:chgData name="Фархат Газезов" userId="bb5dd6b99982e35d" providerId="LiveId" clId="{0962DC5E-982F-4609-AF52-2B6E8DFAEE76}" dt="2020-10-05T16:40:22.906" v="139" actId="26606"/>
          <ac:picMkLst>
            <pc:docMk/>
            <pc:sldMk cId="3857262768" sldId="256"/>
            <ac:picMk id="132" creationId="{EC5AAD64-60CA-44E6-903D-0E88A184D76F}"/>
          </ac:picMkLst>
        </pc:picChg>
        <pc:picChg chg="add del">
          <ac:chgData name="Фархат Газезов" userId="bb5dd6b99982e35d" providerId="LiveId" clId="{0962DC5E-982F-4609-AF52-2B6E8DFAEE76}" dt="2020-10-05T16:40:24.651" v="141" actId="26606"/>
          <ac:picMkLst>
            <pc:docMk/>
            <pc:sldMk cId="3857262768" sldId="256"/>
            <ac:picMk id="138" creationId="{75CAD654-B766-473A-BD88-8D46D3494E3B}"/>
          </ac:picMkLst>
        </pc:picChg>
        <pc:picChg chg="add del">
          <ac:chgData name="Фархат Газезов" userId="bb5dd6b99982e35d" providerId="LiveId" clId="{0962DC5E-982F-4609-AF52-2B6E8DFAEE76}" dt="2020-10-05T16:40:29.205" v="143" actId="26606"/>
          <ac:picMkLst>
            <pc:docMk/>
            <pc:sldMk cId="3857262768" sldId="256"/>
            <ac:picMk id="143" creationId="{CB5014D2-F9BA-41BF-85B9-89297DE75671}"/>
          </ac:picMkLst>
        </pc:picChg>
        <pc:picChg chg="add del">
          <ac:chgData name="Фархат Газезов" userId="bb5dd6b99982e35d" providerId="LiveId" clId="{0962DC5E-982F-4609-AF52-2B6E8DFAEE76}" dt="2020-10-05T16:40:30.157" v="145" actId="26606"/>
          <ac:picMkLst>
            <pc:docMk/>
            <pc:sldMk cId="3857262768" sldId="256"/>
            <ac:picMk id="150" creationId="{FDAEE3C9-897D-43F9-8E0A-DB2F80E1B683}"/>
          </ac:picMkLst>
        </pc:picChg>
        <pc:picChg chg="add del">
          <ac:chgData name="Фархат Газезов" userId="bb5dd6b99982e35d" providerId="LiveId" clId="{0962DC5E-982F-4609-AF52-2B6E8DFAEE76}" dt="2020-10-05T16:40:31.187" v="147" actId="26606"/>
          <ac:picMkLst>
            <pc:docMk/>
            <pc:sldMk cId="3857262768" sldId="256"/>
            <ac:picMk id="158" creationId="{CB5014D2-F9BA-41BF-85B9-89297DE75671}"/>
          </ac:picMkLst>
        </pc:picChg>
        <pc:picChg chg="add del">
          <ac:chgData name="Фархат Газезов" userId="bb5dd6b99982e35d" providerId="LiveId" clId="{0962DC5E-982F-4609-AF52-2B6E8DFAEE76}" dt="2020-10-05T16:40:32.187" v="149" actId="26606"/>
          <ac:picMkLst>
            <pc:docMk/>
            <pc:sldMk cId="3857262768" sldId="256"/>
            <ac:picMk id="164" creationId="{87F4A5C0-474E-4187-9425-C2199E2D7B18}"/>
          </ac:picMkLst>
        </pc:picChg>
        <pc:picChg chg="add del">
          <ac:chgData name="Фархат Газезов" userId="bb5dd6b99982e35d" providerId="LiveId" clId="{0962DC5E-982F-4609-AF52-2B6E8DFAEE76}" dt="2020-10-05T16:40:36.095" v="151" actId="26606"/>
          <ac:picMkLst>
            <pc:docMk/>
            <pc:sldMk cId="3857262768" sldId="256"/>
            <ac:picMk id="171" creationId="{B96B48A3-5A18-4588-AAD1-D34012FF6898}"/>
          </ac:picMkLst>
        </pc:picChg>
        <pc:picChg chg="add del">
          <ac:chgData name="Фархат Газезов" userId="bb5dd6b99982e35d" providerId="LiveId" clId="{0962DC5E-982F-4609-AF52-2B6E8DFAEE76}" dt="2020-10-05T16:40:36.655" v="153" actId="26606"/>
          <ac:picMkLst>
            <pc:docMk/>
            <pc:sldMk cId="3857262768" sldId="256"/>
            <ac:picMk id="174" creationId="{E96A6BC3-F36A-43A3-8AF4-97541862C6E8}"/>
          </ac:picMkLst>
        </pc:picChg>
        <pc:picChg chg="add del">
          <ac:chgData name="Фархат Газезов" userId="bb5dd6b99982e35d" providerId="LiveId" clId="{0962DC5E-982F-4609-AF52-2B6E8DFAEE76}" dt="2020-10-05T16:40:37.673" v="155" actId="26606"/>
          <ac:picMkLst>
            <pc:docMk/>
            <pc:sldMk cId="3857262768" sldId="256"/>
            <ac:picMk id="178" creationId="{7D934112-154B-4CC7-A804-F3DCB2052E55}"/>
          </ac:picMkLst>
        </pc:picChg>
        <pc:picChg chg="add del">
          <ac:chgData name="Фархат Газезов" userId="bb5dd6b99982e35d" providerId="LiveId" clId="{0962DC5E-982F-4609-AF52-2B6E8DFAEE76}" dt="2020-10-05T16:40:37.673" v="155" actId="26606"/>
          <ac:picMkLst>
            <pc:docMk/>
            <pc:sldMk cId="3857262768" sldId="256"/>
            <ac:picMk id="179" creationId="{65E38BAC-F386-43B1-A2D9-411403ED99B9}"/>
          </ac:picMkLst>
        </pc:picChg>
        <pc:picChg chg="add del">
          <ac:chgData name="Фархат Газезов" userId="bb5dd6b99982e35d" providerId="LiveId" clId="{0962DC5E-982F-4609-AF52-2B6E8DFAEE76}" dt="2020-10-05T16:40:38.363" v="157" actId="26606"/>
          <ac:picMkLst>
            <pc:docMk/>
            <pc:sldMk cId="3857262768" sldId="256"/>
            <ac:picMk id="182" creationId="{342CD8E8-85EA-4117-9934-615472C5539C}"/>
          </ac:picMkLst>
        </pc:picChg>
        <pc:picChg chg="add del">
          <ac:chgData name="Фархат Газезов" userId="bb5dd6b99982e35d" providerId="LiveId" clId="{0962DC5E-982F-4609-AF52-2B6E8DFAEE76}" dt="2020-10-05T16:40:39.885" v="159" actId="26606"/>
          <ac:picMkLst>
            <pc:docMk/>
            <pc:sldMk cId="3857262768" sldId="256"/>
            <ac:picMk id="186" creationId="{7D934112-154B-4CC7-A804-F3DCB2052E55}"/>
          </ac:picMkLst>
        </pc:picChg>
        <pc:picChg chg="add del">
          <ac:chgData name="Фархат Газезов" userId="bb5dd6b99982e35d" providerId="LiveId" clId="{0962DC5E-982F-4609-AF52-2B6E8DFAEE76}" dt="2020-10-05T16:40:39.885" v="159" actId="26606"/>
          <ac:picMkLst>
            <pc:docMk/>
            <pc:sldMk cId="3857262768" sldId="256"/>
            <ac:picMk id="187" creationId="{65E38BAC-F386-43B1-A2D9-411403ED99B9}"/>
          </ac:picMkLst>
        </pc:picChg>
        <pc:picChg chg="add del">
          <ac:chgData name="Фархат Газезов" userId="bb5dd6b99982e35d" providerId="LiveId" clId="{0962DC5E-982F-4609-AF52-2B6E8DFAEE76}" dt="2020-10-05T16:40:40.867" v="161" actId="26606"/>
          <ac:picMkLst>
            <pc:docMk/>
            <pc:sldMk cId="3857262768" sldId="256"/>
            <ac:picMk id="190" creationId="{92CDCDFA-AA65-44BE-ABF5-D71AC740EE35}"/>
          </ac:picMkLst>
        </pc:picChg>
        <pc:picChg chg="add del">
          <ac:chgData name="Фархат Газезов" userId="bb5dd6b99982e35d" providerId="LiveId" clId="{0962DC5E-982F-4609-AF52-2B6E8DFAEE76}" dt="2020-10-05T16:40:42.541" v="163" actId="26606"/>
          <ac:picMkLst>
            <pc:docMk/>
            <pc:sldMk cId="3857262768" sldId="256"/>
            <ac:picMk id="193" creationId="{16DEC64E-0680-4F42-B2E1-C4B2AB7A1303}"/>
          </ac:picMkLst>
        </pc:picChg>
        <pc:picChg chg="add del">
          <ac:chgData name="Фархат Газезов" userId="bb5dd6b99982e35d" providerId="LiveId" clId="{0962DC5E-982F-4609-AF52-2B6E8DFAEE76}" dt="2020-10-05T16:40:46.420" v="165" actId="26606"/>
          <ac:picMkLst>
            <pc:docMk/>
            <pc:sldMk cId="3857262768" sldId="256"/>
            <ac:picMk id="199" creationId="{24BE4901-571C-4ED2-8307-912FDBB652E4}"/>
          </ac:picMkLst>
        </pc:picChg>
        <pc:picChg chg="add del mod">
          <ac:chgData name="Фархат Газезов" userId="bb5dd6b99982e35d" providerId="LiveId" clId="{0962DC5E-982F-4609-AF52-2B6E8DFAEE76}" dt="2020-10-05T16:40:49.758" v="169" actId="26606"/>
          <ac:picMkLst>
            <pc:docMk/>
            <pc:sldMk cId="3857262768" sldId="256"/>
            <ac:picMk id="205" creationId="{B26DD52C-4024-4B8B-BBB1-B12FC4A61302}"/>
          </ac:picMkLst>
        </pc:picChg>
        <pc:picChg chg="add del">
          <ac:chgData name="Фархат Газезов" userId="bb5dd6b99982e35d" providerId="LiveId" clId="{0962DC5E-982F-4609-AF52-2B6E8DFAEE76}" dt="2020-10-05T16:40:50.379" v="171" actId="26606"/>
          <ac:picMkLst>
            <pc:docMk/>
            <pc:sldMk cId="3857262768" sldId="256"/>
            <ac:picMk id="214" creationId="{1C2E20D0-ABFD-4D52-A5B8-E4990437ABE5}"/>
          </ac:picMkLst>
        </pc:picChg>
        <pc:picChg chg="add del">
          <ac:chgData name="Фархат Газезов" userId="bb5dd6b99982e35d" providerId="LiveId" clId="{0962DC5E-982F-4609-AF52-2B6E8DFAEE76}" dt="2020-10-05T16:46:05.817" v="306" actId="26606"/>
          <ac:picMkLst>
            <pc:docMk/>
            <pc:sldMk cId="3857262768" sldId="256"/>
            <ac:picMk id="217" creationId="{D266A5D8-E184-4E8F-9001-D6F41E3974FE}"/>
          </ac:picMkLst>
        </pc:picChg>
        <pc:picChg chg="add del">
          <ac:chgData name="Фархат Газезов" userId="bb5dd6b99982e35d" providerId="LiveId" clId="{0962DC5E-982F-4609-AF52-2B6E8DFAEE76}" dt="2020-10-05T16:41:21.295" v="173" actId="26606"/>
          <ac:picMkLst>
            <pc:docMk/>
            <pc:sldMk cId="3857262768" sldId="256"/>
            <ac:picMk id="219" creationId="{726FC50D-E73B-4E60-8096-5C0D4EAFD9EE}"/>
          </ac:picMkLst>
        </pc:picChg>
        <pc:picChg chg="add del">
          <ac:chgData name="Фархат Газезов" userId="bb5dd6b99982e35d" providerId="LiveId" clId="{0962DC5E-982F-4609-AF52-2B6E8DFAEE76}" dt="2020-10-05T16:46:05.817" v="306" actId="26606"/>
          <ac:picMkLst>
            <pc:docMk/>
            <pc:sldMk cId="3857262768" sldId="256"/>
            <ac:picMk id="222" creationId="{4EB1D02B-BBFA-4A97-A021-7816ECC34904}"/>
          </ac:picMkLst>
        </pc:picChg>
        <pc:picChg chg="add del">
          <ac:chgData name="Фархат Газезов" userId="bb5dd6b99982e35d" providerId="LiveId" clId="{0962DC5E-982F-4609-AF52-2B6E8DFAEE76}" dt="2020-10-05T16:41:24.349" v="175" actId="26606"/>
          <ac:picMkLst>
            <pc:docMk/>
            <pc:sldMk cId="3857262768" sldId="256"/>
            <ac:picMk id="224" creationId="{F583BEE7-3D12-4C1D-B0ED-360055A392EE}"/>
          </ac:picMkLst>
        </pc:picChg>
        <pc:picChg chg="add del">
          <ac:chgData name="Фархат Газезов" userId="bb5dd6b99982e35d" providerId="LiveId" clId="{0962DC5E-982F-4609-AF52-2B6E8DFAEE76}" dt="2020-10-05T16:41:28.058" v="177" actId="26606"/>
          <ac:picMkLst>
            <pc:docMk/>
            <pc:sldMk cId="3857262768" sldId="256"/>
            <ac:picMk id="229" creationId="{C709D7D1-8FAB-4673-9ADF-C11E804CE3D2}"/>
          </ac:picMkLst>
        </pc:picChg>
        <pc:picChg chg="add del">
          <ac:chgData name="Фархат Газезов" userId="bb5dd6b99982e35d" providerId="LiveId" clId="{0962DC5E-982F-4609-AF52-2B6E8DFAEE76}" dt="2020-10-05T16:41:30.572" v="179" actId="26606"/>
          <ac:picMkLst>
            <pc:docMk/>
            <pc:sldMk cId="3857262768" sldId="256"/>
            <ac:picMk id="234" creationId="{24BE4901-571C-4ED2-8307-912FDBB652E4}"/>
          </ac:picMkLst>
        </pc:picChg>
        <pc:picChg chg="add del">
          <ac:chgData name="Фархат Газезов" userId="bb5dd6b99982e35d" providerId="LiveId" clId="{0962DC5E-982F-4609-AF52-2B6E8DFAEE76}" dt="2020-10-05T16:41:31.931" v="181" actId="26606"/>
          <ac:picMkLst>
            <pc:docMk/>
            <pc:sldMk cId="3857262768" sldId="256"/>
            <ac:picMk id="240" creationId="{342CD8E8-85EA-4117-9934-615472C5539C}"/>
          </ac:picMkLst>
        </pc:picChg>
        <pc:picChg chg="add del">
          <ac:chgData name="Фархат Газезов" userId="bb5dd6b99982e35d" providerId="LiveId" clId="{0962DC5E-982F-4609-AF52-2B6E8DFAEE76}" dt="2020-10-05T16:41:33.860" v="183" actId="26606"/>
          <ac:picMkLst>
            <pc:docMk/>
            <pc:sldMk cId="3857262768" sldId="256"/>
            <ac:picMk id="245" creationId="{E96A6BC3-F36A-43A3-8AF4-97541862C6E8}"/>
          </ac:picMkLst>
        </pc:picChg>
        <pc:picChg chg="add del">
          <ac:chgData name="Фархат Газезов" userId="bb5dd6b99982e35d" providerId="LiveId" clId="{0962DC5E-982F-4609-AF52-2B6E8DFAEE76}" dt="2020-10-05T16:41:34.975" v="185" actId="26606"/>
          <ac:picMkLst>
            <pc:docMk/>
            <pc:sldMk cId="3857262768" sldId="256"/>
            <ac:picMk id="250" creationId="{87F4A5C0-474E-4187-9425-C2199E2D7B18}"/>
          </ac:picMkLst>
        </pc:picChg>
        <pc:picChg chg="add del">
          <ac:chgData name="Фархат Газезов" userId="bb5dd6b99982e35d" providerId="LiveId" clId="{0962DC5E-982F-4609-AF52-2B6E8DFAEE76}" dt="2020-10-05T16:41:35.897" v="187" actId="26606"/>
          <ac:picMkLst>
            <pc:docMk/>
            <pc:sldMk cId="3857262768" sldId="256"/>
            <ac:picMk id="258" creationId="{FDAEE3C9-897D-43F9-8E0A-DB2F80E1B683}"/>
          </ac:picMkLst>
        </pc:picChg>
        <pc:picChg chg="add del">
          <ac:chgData name="Фархат Газезов" userId="bb5dd6b99982e35d" providerId="LiveId" clId="{0962DC5E-982F-4609-AF52-2B6E8DFAEE76}" dt="2020-10-05T16:41:39.409" v="189" actId="26606"/>
          <ac:picMkLst>
            <pc:docMk/>
            <pc:sldMk cId="3857262768" sldId="256"/>
            <ac:picMk id="266" creationId="{CB5014D2-F9BA-41BF-85B9-89297DE75671}"/>
          </ac:picMkLst>
        </pc:picChg>
        <pc:picChg chg="add del">
          <ac:chgData name="Фархат Газезов" userId="bb5dd6b99982e35d" providerId="LiveId" clId="{0962DC5E-982F-4609-AF52-2B6E8DFAEE76}" dt="2020-10-05T16:41:44.236" v="191" actId="26606"/>
          <ac:picMkLst>
            <pc:docMk/>
            <pc:sldMk cId="3857262768" sldId="256"/>
            <ac:picMk id="272" creationId="{75CAD654-B766-473A-BD88-8D46D3494E3B}"/>
          </ac:picMkLst>
        </pc:picChg>
        <pc:picChg chg="add del">
          <ac:chgData name="Фархат Газезов" userId="bb5dd6b99982e35d" providerId="LiveId" clId="{0962DC5E-982F-4609-AF52-2B6E8DFAEE76}" dt="2020-10-05T16:41:45.146" v="193" actId="26606"/>
          <ac:picMkLst>
            <pc:docMk/>
            <pc:sldMk cId="3857262768" sldId="256"/>
            <ac:picMk id="279" creationId="{FCF7E127-B988-4940-9E9F-A940E47F15D8}"/>
          </ac:picMkLst>
        </pc:picChg>
        <pc:picChg chg="add del">
          <ac:chgData name="Фархат Газезов" userId="bb5dd6b99982e35d" providerId="LiveId" clId="{0962DC5E-982F-4609-AF52-2B6E8DFAEE76}" dt="2020-10-05T16:41:45.588" v="195" actId="26606"/>
          <ac:picMkLst>
            <pc:docMk/>
            <pc:sldMk cId="3857262768" sldId="256"/>
            <ac:picMk id="309" creationId="{6C07E9AF-014E-4764-A27F-FDF7E8B09673}"/>
          </ac:picMkLst>
        </pc:picChg>
        <pc:picChg chg="add del">
          <ac:chgData name="Фархат Газезов" userId="bb5dd6b99982e35d" providerId="LiveId" clId="{0962DC5E-982F-4609-AF52-2B6E8DFAEE76}" dt="2020-10-05T16:41:47.175" v="197" actId="26606"/>
          <ac:picMkLst>
            <pc:docMk/>
            <pc:sldMk cId="3857262768" sldId="256"/>
            <ac:picMk id="312" creationId="{97540AC0-BDCC-46EB-9882-DDCC49BAAAD8}"/>
          </ac:picMkLst>
        </pc:picChg>
        <pc:picChg chg="add del">
          <ac:chgData name="Фархат Газезов" userId="bb5dd6b99982e35d" providerId="LiveId" clId="{0962DC5E-982F-4609-AF52-2B6E8DFAEE76}" dt="2020-10-05T16:41:54.194" v="199" actId="26606"/>
          <ac:picMkLst>
            <pc:docMk/>
            <pc:sldMk cId="3857262768" sldId="256"/>
            <ac:picMk id="316" creationId="{A597BC22-7918-4AAC-BADC-D8D56B9DA39B}"/>
          </ac:picMkLst>
        </pc:picChg>
        <pc:picChg chg="add del">
          <ac:chgData name="Фархат Газезов" userId="bb5dd6b99982e35d" providerId="LiveId" clId="{0962DC5E-982F-4609-AF52-2B6E8DFAEE76}" dt="2020-10-05T16:41:58.102" v="201" actId="26606"/>
          <ac:picMkLst>
            <pc:docMk/>
            <pc:sldMk cId="3857262768" sldId="256"/>
            <ac:picMk id="320" creationId="{01458805-1A4A-4F56-A99B-F527D620CA70}"/>
          </ac:picMkLst>
        </pc:picChg>
        <pc:picChg chg="add del mod ord">
          <ac:chgData name="Фархат Газезов" userId="bb5dd6b99982e35d" providerId="LiveId" clId="{0962DC5E-982F-4609-AF52-2B6E8DFAEE76}" dt="2020-10-05T16:49:15.429" v="386" actId="478"/>
          <ac:picMkLst>
            <pc:docMk/>
            <pc:sldMk cId="3857262768" sldId="256"/>
            <ac:picMk id="324" creationId="{E98A9CBF-45DF-4BC1-837B-D369C710FE0D}"/>
          </ac:picMkLst>
        </pc:picChg>
        <pc:picChg chg="add del mod">
          <ac:chgData name="Фархат Газезов" userId="bb5dd6b99982e35d" providerId="LiveId" clId="{0962DC5E-982F-4609-AF52-2B6E8DFAEE76}" dt="2020-10-05T16:49:43.765" v="399"/>
          <ac:picMkLst>
            <pc:docMk/>
            <pc:sldMk cId="3857262768" sldId="256"/>
            <ac:picMk id="330" creationId="{50756C0D-C43F-4842-A9B0-CBE4A753F2AE}"/>
          </ac:picMkLst>
        </pc:picChg>
        <pc:picChg chg="add del">
          <ac:chgData name="Фархат Газезов" userId="bb5dd6b99982e35d" providerId="LiveId" clId="{0962DC5E-982F-4609-AF52-2B6E8DFAEE76}" dt="2020-10-05T16:49:23.425" v="388" actId="26606"/>
          <ac:picMkLst>
            <pc:docMk/>
            <pc:sldMk cId="3857262768" sldId="256"/>
            <ac:picMk id="339" creationId="{CB792FC0-3857-48EC-A863-1A36621D026D}"/>
          </ac:picMkLst>
        </pc:picChg>
        <pc:picChg chg="add del mod ord">
          <ac:chgData name="Фархат Газезов" userId="bb5dd6b99982e35d" providerId="LiveId" clId="{0962DC5E-982F-4609-AF52-2B6E8DFAEE76}" dt="2020-10-05T16:50:02.828" v="416" actId="478"/>
          <ac:picMkLst>
            <pc:docMk/>
            <pc:sldMk cId="3857262768" sldId="256"/>
            <ac:picMk id="342" creationId="{53EDCE88-AD2C-42F4-8E50-5CC7856A7DE2}"/>
          </ac:picMkLst>
        </pc:picChg>
        <pc:picChg chg="add del">
          <ac:chgData name="Фархат Газезов" userId="bb5dd6b99982e35d" providerId="LiveId" clId="{0962DC5E-982F-4609-AF52-2B6E8DFAEE76}" dt="2020-10-05T16:49:24.707" v="390" actId="26606"/>
          <ac:picMkLst>
            <pc:docMk/>
            <pc:sldMk cId="3857262768" sldId="256"/>
            <ac:picMk id="344" creationId="{0291848F-9D69-4328-871F-B25DB548FCA0}"/>
          </ac:picMkLst>
        </pc:picChg>
        <pc:picChg chg="add del">
          <ac:chgData name="Фархат Газезов" userId="bb5dd6b99982e35d" providerId="LiveId" clId="{0962DC5E-982F-4609-AF52-2B6E8DFAEE76}" dt="2020-10-05T16:49:25.480" v="392" actId="26606"/>
          <ac:picMkLst>
            <pc:docMk/>
            <pc:sldMk cId="3857262768" sldId="256"/>
            <ac:picMk id="348" creationId="{DB32443B-2E27-4A53-A5A6-46502D3637AA}"/>
          </ac:picMkLst>
        </pc:picChg>
        <pc:picChg chg="add del">
          <ac:chgData name="Фархат Газезов" userId="bb5dd6b99982e35d" providerId="LiveId" clId="{0962DC5E-982F-4609-AF52-2B6E8DFAEE76}" dt="2020-10-05T16:49:26.488" v="394" actId="26606"/>
          <ac:picMkLst>
            <pc:docMk/>
            <pc:sldMk cId="3857262768" sldId="256"/>
            <ac:picMk id="356" creationId="{A39B904F-DCB3-4233-B02C-54666AA9B414}"/>
          </ac:picMkLst>
        </pc:picChg>
        <pc:picChg chg="add del">
          <ac:chgData name="Фархат Газезов" userId="bb5dd6b99982e35d" providerId="LiveId" clId="{0962DC5E-982F-4609-AF52-2B6E8DFAEE76}" dt="2020-10-05T16:49:27.709" v="396" actId="26606"/>
          <ac:picMkLst>
            <pc:docMk/>
            <pc:sldMk cId="3857262768" sldId="256"/>
            <ac:picMk id="396" creationId="{481BBA42-0CE5-4E9C-B57F-9BF7B66BDE5F}"/>
          </ac:picMkLst>
        </pc:picChg>
        <pc:picChg chg="add del">
          <ac:chgData name="Фархат Газезов" userId="bb5dd6b99982e35d" providerId="LiveId" clId="{0962DC5E-982F-4609-AF52-2B6E8DFAEE76}" dt="2020-10-05T16:49:44.120" v="400" actId="26606"/>
          <ac:picMkLst>
            <pc:docMk/>
            <pc:sldMk cId="3857262768" sldId="256"/>
            <ac:picMk id="405" creationId="{89420B63-74C6-4B96-B082-4E1690A4CD92}"/>
          </ac:picMkLst>
        </pc:picChg>
        <pc:picChg chg="add del mod ord">
          <ac:chgData name="Фархат Газезов" userId="bb5dd6b99982e35d" providerId="LiveId" clId="{0962DC5E-982F-4609-AF52-2B6E8DFAEE76}" dt="2020-10-05T16:50:11.023" v="423"/>
          <ac:picMkLst>
            <pc:docMk/>
            <pc:sldMk cId="3857262768" sldId="256"/>
            <ac:picMk id="410" creationId="{94A3893F-D2A5-4126-9741-811243974B41}"/>
          </ac:picMkLst>
        </pc:picChg>
        <pc:picChg chg="add del mod ord">
          <ac:chgData name="Фархат Газезов" userId="bb5dd6b99982e35d" providerId="LiveId" clId="{0962DC5E-982F-4609-AF52-2B6E8DFAEE76}" dt="2020-10-05T16:50:39.391" v="432" actId="478"/>
          <ac:picMkLst>
            <pc:docMk/>
            <pc:sldMk cId="3857262768" sldId="256"/>
            <ac:picMk id="414" creationId="{857CFA71-386B-4E37-87BF-C5C36993B177}"/>
          </ac:picMkLst>
        </pc:picChg>
        <pc:picChg chg="add del mod ord">
          <ac:chgData name="Фархат Газезов" userId="bb5dd6b99982e35d" providerId="LiveId" clId="{0962DC5E-982F-4609-AF52-2B6E8DFAEE76}" dt="2020-10-05T16:51:32.323" v="457"/>
          <ac:picMkLst>
            <pc:docMk/>
            <pc:sldMk cId="3857262768" sldId="256"/>
            <ac:picMk id="418" creationId="{D583E747-73BD-4CF7-9C83-57AA8E463C39}"/>
          </ac:picMkLst>
        </pc:picChg>
        <pc:picChg chg="add del mod ord">
          <ac:chgData name="Фархат Газезов" userId="bb5dd6b99982e35d" providerId="LiveId" clId="{0962DC5E-982F-4609-AF52-2B6E8DFAEE76}" dt="2020-10-05T17:01:36.975" v="658" actId="478"/>
          <ac:picMkLst>
            <pc:docMk/>
            <pc:sldMk cId="3857262768" sldId="256"/>
            <ac:picMk id="422" creationId="{CA294D77-3BCA-48E3-8321-71E05269DAB7}"/>
          </ac:picMkLst>
        </pc:picChg>
        <pc:picChg chg="add del">
          <ac:chgData name="Фархат Газезов" userId="bb5dd6b99982e35d" providerId="LiveId" clId="{0962DC5E-982F-4609-AF52-2B6E8DFAEE76}" dt="2020-10-05T17:02:10.310" v="666" actId="26606"/>
          <ac:picMkLst>
            <pc:docMk/>
            <pc:sldMk cId="3857262768" sldId="256"/>
            <ac:picMk id="442" creationId="{6B40EF50-C40F-4011-BCB5-0E195C2C61E9}"/>
          </ac:picMkLst>
        </pc:picChg>
        <pc:picChg chg="add del">
          <ac:chgData name="Фархат Газезов" userId="bb5dd6b99982e35d" providerId="LiveId" clId="{0962DC5E-982F-4609-AF52-2B6E8DFAEE76}" dt="2020-10-05T17:02:21.642" v="668" actId="26606"/>
          <ac:picMkLst>
            <pc:docMk/>
            <pc:sldMk cId="3857262768" sldId="256"/>
            <ac:picMk id="445" creationId="{57F20E27-7CFD-4BFC-80BD-AFDB14111D48}"/>
          </ac:picMkLst>
        </pc:picChg>
        <pc:picChg chg="add del">
          <ac:chgData name="Фархат Газезов" userId="bb5dd6b99982e35d" providerId="LiveId" clId="{0962DC5E-982F-4609-AF52-2B6E8DFAEE76}" dt="2020-10-05T17:02:24.720" v="670" actId="26606"/>
          <ac:picMkLst>
            <pc:docMk/>
            <pc:sldMk cId="3857262768" sldId="256"/>
            <ac:picMk id="450" creationId="{70D9E2ED-746D-408F-8543-9CEFEE09B174}"/>
          </ac:picMkLst>
        </pc:picChg>
        <pc:picChg chg="add del">
          <ac:chgData name="Фархат Газезов" userId="bb5dd6b99982e35d" providerId="LiveId" clId="{0962DC5E-982F-4609-AF52-2B6E8DFAEE76}" dt="2020-10-05T17:02:27.030" v="672" actId="26606"/>
          <ac:picMkLst>
            <pc:docMk/>
            <pc:sldMk cId="3857262768" sldId="256"/>
            <ac:picMk id="455" creationId="{7A1976E0-49CB-4BF3-9E19-DE8128042CA2}"/>
          </ac:picMkLst>
        </pc:picChg>
        <pc:picChg chg="add del">
          <ac:chgData name="Фархат Газезов" userId="bb5dd6b99982e35d" providerId="LiveId" clId="{0962DC5E-982F-4609-AF52-2B6E8DFAEE76}" dt="2020-10-05T17:02:31.807" v="674" actId="26606"/>
          <ac:picMkLst>
            <pc:docMk/>
            <pc:sldMk cId="3857262768" sldId="256"/>
            <ac:picMk id="461" creationId="{C8101651-8939-48B8-A9D4-8BC4968BE100}"/>
          </ac:picMkLst>
        </pc:picChg>
        <pc:picChg chg="add del">
          <ac:chgData name="Фархат Газезов" userId="bb5dd6b99982e35d" providerId="LiveId" clId="{0962DC5E-982F-4609-AF52-2B6E8DFAEE76}" dt="2020-10-05T17:02:33.595" v="676" actId="26606"/>
          <ac:picMkLst>
            <pc:docMk/>
            <pc:sldMk cId="3857262768" sldId="256"/>
            <ac:picMk id="469" creationId="{9B961A49-46B3-4A65-9471-CA3FEFCC6EAC}"/>
          </ac:picMkLst>
        </pc:picChg>
        <pc:picChg chg="add del">
          <ac:chgData name="Фархат Газезов" userId="bb5dd6b99982e35d" providerId="LiveId" clId="{0962DC5E-982F-4609-AF52-2B6E8DFAEE76}" dt="2020-10-05T17:02:34.286" v="678" actId="26606"/>
          <ac:picMkLst>
            <pc:docMk/>
            <pc:sldMk cId="3857262768" sldId="256"/>
            <ac:picMk id="472" creationId="{7C81DFB6-F9DF-4E93-9D32-05C06BE65102}"/>
          </ac:picMkLst>
        </pc:picChg>
        <pc:picChg chg="add del">
          <ac:chgData name="Фархат Газезов" userId="bb5dd6b99982e35d" providerId="LiveId" clId="{0962DC5E-982F-4609-AF52-2B6E8DFAEE76}" dt="2020-10-05T17:02:34.963" v="680" actId="26606"/>
          <ac:picMkLst>
            <pc:docMk/>
            <pc:sldMk cId="3857262768" sldId="256"/>
            <ac:picMk id="477" creationId="{C38EB8AF-1000-4C97-85EF-9E7EFAB1DE45}"/>
          </ac:picMkLst>
        </pc:picChg>
        <pc:picChg chg="add del">
          <ac:chgData name="Фархат Газезов" userId="bb5dd6b99982e35d" providerId="LiveId" clId="{0962DC5E-982F-4609-AF52-2B6E8DFAEE76}" dt="2020-10-05T17:02:37.342" v="682" actId="26606"/>
          <ac:picMkLst>
            <pc:docMk/>
            <pc:sldMk cId="3857262768" sldId="256"/>
            <ac:picMk id="483" creationId="{FF55F032-1FEC-4B9C-BB72-51276C3EF257}"/>
          </ac:picMkLst>
        </pc:picChg>
        <pc:picChg chg="add del">
          <ac:chgData name="Фархат Газезов" userId="bb5dd6b99982e35d" providerId="LiveId" clId="{0962DC5E-982F-4609-AF52-2B6E8DFAEE76}" dt="2020-10-05T17:02:48.284" v="684" actId="26606"/>
          <ac:picMkLst>
            <pc:docMk/>
            <pc:sldMk cId="3857262768" sldId="256"/>
            <ac:picMk id="486" creationId="{801CB8A2-300E-4DB2-8B9A-44DA5506FB05}"/>
          </ac:picMkLst>
        </pc:picChg>
        <pc:picChg chg="add del">
          <ac:chgData name="Фархат Газезов" userId="bb5dd6b99982e35d" providerId="LiveId" clId="{0962DC5E-982F-4609-AF52-2B6E8DFAEE76}" dt="2020-10-05T17:02:50.390" v="686" actId="26606"/>
          <ac:picMkLst>
            <pc:docMk/>
            <pc:sldMk cId="3857262768" sldId="256"/>
            <ac:picMk id="488" creationId="{095540CD-6C1D-48FA-AB6F-4FA18C31A3A5}"/>
          </ac:picMkLst>
        </pc:picChg>
        <pc:picChg chg="add del">
          <ac:chgData name="Фархат Газезов" userId="bb5dd6b99982e35d" providerId="LiveId" clId="{0962DC5E-982F-4609-AF52-2B6E8DFAEE76}" dt="2020-10-05T17:02:54.768" v="688" actId="26606"/>
          <ac:picMkLst>
            <pc:docMk/>
            <pc:sldMk cId="3857262768" sldId="256"/>
            <ac:picMk id="495" creationId="{70E38284-7575-4ED6-B3F6-1E7AF0A4C273}"/>
          </ac:picMkLst>
        </pc:picChg>
        <pc:cxnChg chg="add del">
          <ac:chgData name="Фархат Газезов" userId="bb5dd6b99982e35d" providerId="LiveId" clId="{0962DC5E-982F-4609-AF52-2B6E8DFAEE76}" dt="2020-10-05T16:39:59.720" v="117" actId="26606"/>
          <ac:cxnSpMkLst>
            <pc:docMk/>
            <pc:sldMk cId="3857262768" sldId="256"/>
            <ac:cxnSpMk id="18" creationId="{56020367-4FD5-4596-8E10-C5F095CD8DBF}"/>
          </ac:cxnSpMkLst>
        </pc:cxnChg>
        <pc:cxnChg chg="add del">
          <ac:chgData name="Фархат Газезов" userId="bb5dd6b99982e35d" providerId="LiveId" clId="{0962DC5E-982F-4609-AF52-2B6E8DFAEE76}" dt="2020-10-05T16:45:27.979" v="274" actId="26606"/>
          <ac:cxnSpMkLst>
            <pc:docMk/>
            <pc:sldMk cId="3857262768" sldId="256"/>
            <ac:cxnSpMk id="23" creationId="{BCDAEC91-5BCE-4B55-9CC0-43EF94CB734B}"/>
          </ac:cxnSpMkLst>
        </pc:cxnChg>
        <pc:cxnChg chg="add del">
          <ac:chgData name="Фархат Газезов" userId="bb5dd6b99982e35d" providerId="LiveId" clId="{0962DC5E-982F-4609-AF52-2B6E8DFAEE76}" dt="2020-10-05T16:39:58.680" v="115" actId="26606"/>
          <ac:cxnSpMkLst>
            <pc:docMk/>
            <pc:sldMk cId="3857262768" sldId="256"/>
            <ac:cxnSpMk id="45" creationId="{13AC671C-E66F-43C5-A66A-C477339DD232}"/>
          </ac:cxnSpMkLst>
        </pc:cxnChg>
        <pc:cxnChg chg="add del">
          <ac:chgData name="Фархат Газезов" userId="bb5dd6b99982e35d" providerId="LiveId" clId="{0962DC5E-982F-4609-AF52-2B6E8DFAEE76}" dt="2020-10-05T16:40:03.450" v="121" actId="26606"/>
          <ac:cxnSpMkLst>
            <pc:docMk/>
            <pc:sldMk cId="3857262768" sldId="256"/>
            <ac:cxnSpMk id="58" creationId="{D28A9C89-B313-458F-9C85-515930A51A93}"/>
          </ac:cxnSpMkLst>
        </pc:cxnChg>
        <pc:cxnChg chg="add del">
          <ac:chgData name="Фархат Газезов" userId="bb5dd6b99982e35d" providerId="LiveId" clId="{0962DC5E-982F-4609-AF52-2B6E8DFAEE76}" dt="2020-10-05T16:49:52.041" v="404" actId="26606"/>
          <ac:cxnSpMkLst>
            <pc:docMk/>
            <pc:sldMk cId="3857262768" sldId="256"/>
            <ac:cxnSpMk id="93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40:13.229" v="129" actId="26606"/>
          <ac:cxnSpMkLst>
            <pc:docMk/>
            <pc:sldMk cId="3857262768" sldId="256"/>
            <ac:cxnSpMk id="101" creationId="{D28A9C89-B313-458F-9C85-515930A51A93}"/>
          </ac:cxnSpMkLst>
        </pc:cxnChg>
        <pc:cxnChg chg="add del">
          <ac:chgData name="Фархат Газезов" userId="bb5dd6b99982e35d" providerId="LiveId" clId="{0962DC5E-982F-4609-AF52-2B6E8DFAEE76}" dt="2020-10-05T16:40:16.280" v="133" actId="26606"/>
          <ac:cxnSpMkLst>
            <pc:docMk/>
            <pc:sldMk cId="3857262768" sldId="256"/>
            <ac:cxnSpMk id="114" creationId="{56020367-4FD5-4596-8E10-C5F095CD8DBF}"/>
          </ac:cxnSpMkLst>
        </pc:cxnChg>
        <pc:cxnChg chg="add del">
          <ac:chgData name="Фархат Газезов" userId="bb5dd6b99982e35d" providerId="LiveId" clId="{0962DC5E-982F-4609-AF52-2B6E8DFAEE76}" dt="2020-10-05T16:45:59.456" v="298" actId="26606"/>
          <ac:cxnSpMkLst>
            <pc:docMk/>
            <pc:sldMk cId="3857262768" sldId="256"/>
            <ac:cxnSpMk id="119" creationId="{EA29FC7C-9308-4FDE-8DCA-405668055B0F}"/>
          </ac:cxnSpMkLst>
        </pc:cxnChg>
        <pc:cxnChg chg="add del">
          <ac:chgData name="Фархат Газезов" userId="bb5dd6b99982e35d" providerId="LiveId" clId="{0962DC5E-982F-4609-AF52-2B6E8DFAEE76}" dt="2020-10-05T16:40:21.770" v="137" actId="26606"/>
          <ac:cxnSpMkLst>
            <pc:docMk/>
            <pc:sldMk cId="3857262768" sldId="256"/>
            <ac:cxnSpMk id="128" creationId="{96D07482-83A3-4451-943C-B46961082957}"/>
          </ac:cxnSpMkLst>
        </pc:cxnChg>
        <pc:cxnChg chg="add del">
          <ac:chgData name="Фархат Газезов" userId="bb5dd6b99982e35d" providerId="LiveId" clId="{0962DC5E-982F-4609-AF52-2B6E8DFAEE76}" dt="2020-10-05T16:40:32.187" v="149" actId="26606"/>
          <ac:cxnSpMkLst>
            <pc:docMk/>
            <pc:sldMk cId="3857262768" sldId="256"/>
            <ac:cxnSpMk id="166" creationId="{B0E17F91-3488-4CC0-9982-10628CE7C0C0}"/>
          </ac:cxnSpMkLst>
        </pc:cxnChg>
        <pc:cxnChg chg="add del">
          <ac:chgData name="Фархат Газезов" userId="bb5dd6b99982e35d" providerId="LiveId" clId="{0962DC5E-982F-4609-AF52-2B6E8DFAEE76}" dt="2020-10-05T16:40:32.187" v="149" actId="26606"/>
          <ac:cxnSpMkLst>
            <pc:docMk/>
            <pc:sldMk cId="3857262768" sldId="256"/>
            <ac:cxnSpMk id="167" creationId="{CF5C7151-702A-4C5C-B963-102594D0C02E}"/>
          </ac:cxnSpMkLst>
        </pc:cxnChg>
        <pc:cxnChg chg="add del">
          <ac:chgData name="Фархат Газезов" userId="bb5dd6b99982e35d" providerId="LiveId" clId="{0962DC5E-982F-4609-AF52-2B6E8DFAEE76}" dt="2020-10-05T16:40:32.187" v="149" actId="26606"/>
          <ac:cxnSpMkLst>
            <pc:docMk/>
            <pc:sldMk cId="3857262768" sldId="256"/>
            <ac:cxnSpMk id="168" creationId="{B9369567-64AB-4639-93E2-40B163BD4EBF}"/>
          </ac:cxnSpMkLst>
        </pc:cxnChg>
        <pc:cxnChg chg="add del">
          <ac:chgData name="Фархат Газезов" userId="bb5dd6b99982e35d" providerId="LiveId" clId="{0962DC5E-982F-4609-AF52-2B6E8DFAEE76}" dt="2020-10-05T16:40:38.363" v="157" actId="26606"/>
          <ac:cxnSpMkLst>
            <pc:docMk/>
            <pc:sldMk cId="3857262768" sldId="256"/>
            <ac:cxnSpMk id="183" creationId="{EE2E603F-4A95-4FE8-BB06-211DFD75DBEF}"/>
          </ac:cxnSpMkLst>
        </pc:cxnChg>
        <pc:cxnChg chg="add del">
          <ac:chgData name="Фархат Газезов" userId="bb5dd6b99982e35d" providerId="LiveId" clId="{0962DC5E-982F-4609-AF52-2B6E8DFAEE76}" dt="2020-10-05T16:40:38.363" v="157" actId="26606"/>
          <ac:cxnSpMkLst>
            <pc:docMk/>
            <pc:sldMk cId="3857262768" sldId="256"/>
            <ac:cxnSpMk id="184" creationId="{2CF06E40-3ECB-4820-95B5-8A70B07D4B47}"/>
          </ac:cxnSpMkLst>
        </pc:cxnChg>
        <pc:cxnChg chg="add del">
          <ac:chgData name="Фархат Газезов" userId="bb5dd6b99982e35d" providerId="LiveId" clId="{0962DC5E-982F-4609-AF52-2B6E8DFAEE76}" dt="2020-10-05T16:40:46.420" v="165" actId="26606"/>
          <ac:cxnSpMkLst>
            <pc:docMk/>
            <pc:sldMk cId="3857262768" sldId="256"/>
            <ac:cxnSpMk id="201" creationId="{AC7EF422-3076-48F2-A38B-7CA851778E05}"/>
          </ac:cxnSpMkLst>
        </pc:cxnChg>
        <pc:cxnChg chg="add del">
          <ac:chgData name="Фархат Газезов" userId="bb5dd6b99982e35d" providerId="LiveId" clId="{0962DC5E-982F-4609-AF52-2B6E8DFAEE76}" dt="2020-10-05T16:40:46.420" v="165" actId="26606"/>
          <ac:cxnSpMkLst>
            <pc:docMk/>
            <pc:sldMk cId="3857262768" sldId="256"/>
            <ac:cxnSpMk id="202" creationId="{6896548C-21A4-493D-B220-64E89F1EF6D7}"/>
          </ac:cxnSpMkLst>
        </pc:cxnChg>
        <pc:cxnChg chg="add del">
          <ac:chgData name="Фархат Газезов" userId="bb5dd6b99982e35d" providerId="LiveId" clId="{0962DC5E-982F-4609-AF52-2B6E8DFAEE76}" dt="2020-10-05T16:41:24.349" v="175" actId="26606"/>
          <ac:cxnSpMkLst>
            <pc:docMk/>
            <pc:sldMk cId="3857262768" sldId="256"/>
            <ac:cxnSpMk id="225" creationId="{A07787ED-5EDC-4C54-AD87-55B60D0FE397}"/>
          </ac:cxnSpMkLst>
        </pc:cxnChg>
        <pc:cxnChg chg="add del">
          <ac:chgData name="Фархат Газезов" userId="bb5dd6b99982e35d" providerId="LiveId" clId="{0962DC5E-982F-4609-AF52-2B6E8DFAEE76}" dt="2020-10-05T16:41:30.572" v="179" actId="26606"/>
          <ac:cxnSpMkLst>
            <pc:docMk/>
            <pc:sldMk cId="3857262768" sldId="256"/>
            <ac:cxnSpMk id="236" creationId="{AC7EF422-3076-48F2-A38B-7CA851778E05}"/>
          </ac:cxnSpMkLst>
        </pc:cxnChg>
        <pc:cxnChg chg="add del">
          <ac:chgData name="Фархат Газезов" userId="bb5dd6b99982e35d" providerId="LiveId" clId="{0962DC5E-982F-4609-AF52-2B6E8DFAEE76}" dt="2020-10-05T16:41:30.572" v="179" actId="26606"/>
          <ac:cxnSpMkLst>
            <pc:docMk/>
            <pc:sldMk cId="3857262768" sldId="256"/>
            <ac:cxnSpMk id="237" creationId="{6896548C-21A4-493D-B220-64E89F1EF6D7}"/>
          </ac:cxnSpMkLst>
        </pc:cxnChg>
        <pc:cxnChg chg="add del">
          <ac:chgData name="Фархат Газезов" userId="bb5dd6b99982e35d" providerId="LiveId" clId="{0962DC5E-982F-4609-AF52-2B6E8DFAEE76}" dt="2020-10-05T16:41:31.931" v="181" actId="26606"/>
          <ac:cxnSpMkLst>
            <pc:docMk/>
            <pc:sldMk cId="3857262768" sldId="256"/>
            <ac:cxnSpMk id="241" creationId="{EE2E603F-4A95-4FE8-BB06-211DFD75DBEF}"/>
          </ac:cxnSpMkLst>
        </pc:cxnChg>
        <pc:cxnChg chg="add del">
          <ac:chgData name="Фархат Газезов" userId="bb5dd6b99982e35d" providerId="LiveId" clId="{0962DC5E-982F-4609-AF52-2B6E8DFAEE76}" dt="2020-10-05T16:41:31.931" v="181" actId="26606"/>
          <ac:cxnSpMkLst>
            <pc:docMk/>
            <pc:sldMk cId="3857262768" sldId="256"/>
            <ac:cxnSpMk id="242" creationId="{2CF06E40-3ECB-4820-95B5-8A70B07D4B47}"/>
          </ac:cxnSpMkLst>
        </pc:cxnChg>
        <pc:cxnChg chg="add del">
          <ac:chgData name="Фархат Газезов" userId="bb5dd6b99982e35d" providerId="LiveId" clId="{0962DC5E-982F-4609-AF52-2B6E8DFAEE76}" dt="2020-10-05T16:41:34.975" v="185" actId="26606"/>
          <ac:cxnSpMkLst>
            <pc:docMk/>
            <pc:sldMk cId="3857262768" sldId="256"/>
            <ac:cxnSpMk id="252" creationId="{B0E17F91-3488-4CC0-9982-10628CE7C0C0}"/>
          </ac:cxnSpMkLst>
        </pc:cxnChg>
        <pc:cxnChg chg="add del">
          <ac:chgData name="Фархат Газезов" userId="bb5dd6b99982e35d" providerId="LiveId" clId="{0962DC5E-982F-4609-AF52-2B6E8DFAEE76}" dt="2020-10-05T16:41:34.975" v="185" actId="26606"/>
          <ac:cxnSpMkLst>
            <pc:docMk/>
            <pc:sldMk cId="3857262768" sldId="256"/>
            <ac:cxnSpMk id="253" creationId="{CF5C7151-702A-4C5C-B963-102594D0C02E}"/>
          </ac:cxnSpMkLst>
        </pc:cxnChg>
        <pc:cxnChg chg="add del">
          <ac:chgData name="Фархат Газезов" userId="bb5dd6b99982e35d" providerId="LiveId" clId="{0962DC5E-982F-4609-AF52-2B6E8DFAEE76}" dt="2020-10-05T16:41:34.975" v="185" actId="26606"/>
          <ac:cxnSpMkLst>
            <pc:docMk/>
            <pc:sldMk cId="3857262768" sldId="256"/>
            <ac:cxnSpMk id="254" creationId="{B9369567-64AB-4639-93E2-40B163BD4EBF}"/>
          </ac:cxnSpMkLst>
        </pc:cxnChg>
        <pc:cxnChg chg="add del">
          <ac:chgData name="Фархат Газезов" userId="bb5dd6b99982e35d" providerId="LiveId" clId="{0962DC5E-982F-4609-AF52-2B6E8DFAEE76}" dt="2020-10-05T16:41:58.102" v="201" actId="26606"/>
          <ac:cxnSpMkLst>
            <pc:docMk/>
            <pc:sldMk cId="3857262768" sldId="256"/>
            <ac:cxnSpMk id="321" creationId="{13AC671C-E66F-43C5-A66A-C477339DD232}"/>
          </ac:cxnSpMkLst>
        </pc:cxnChg>
        <pc:cxnChg chg="add del">
          <ac:chgData name="Фархат Газезов" userId="bb5dd6b99982e35d" providerId="LiveId" clId="{0962DC5E-982F-4609-AF52-2B6E8DFAEE76}" dt="2020-10-05T16:46:26.756" v="322" actId="26606"/>
          <ac:cxnSpMkLst>
            <pc:docMk/>
            <pc:sldMk cId="3857262768" sldId="256"/>
            <ac:cxnSpMk id="326" creationId="{624D17C8-E9C2-48A4-AA36-D7048A6CCC41}"/>
          </ac:cxnSpMkLst>
        </pc:cxnChg>
        <pc:cxnChg chg="add del">
          <ac:chgData name="Фархат Газезов" userId="bb5dd6b99982e35d" providerId="LiveId" clId="{0962DC5E-982F-4609-AF52-2B6E8DFAEE76}" dt="2020-10-05T16:49:00.324" v="385" actId="26606"/>
          <ac:cxnSpMkLst>
            <pc:docMk/>
            <pc:sldMk cId="3857262768" sldId="256"/>
            <ac:cxnSpMk id="329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50:15.729" v="426" actId="26606"/>
          <ac:cxnSpMkLst>
            <pc:docMk/>
            <pc:sldMk cId="3857262768" sldId="256"/>
            <ac:cxnSpMk id="336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49:25.480" v="392" actId="26606"/>
          <ac:cxnSpMkLst>
            <pc:docMk/>
            <pc:sldMk cId="3857262768" sldId="256"/>
            <ac:cxnSpMk id="350" creationId="{D28A9C89-B313-458F-9C85-515930A51A93}"/>
          </ac:cxnSpMkLst>
        </pc:cxnChg>
        <pc:cxnChg chg="add del">
          <ac:chgData name="Фархат Газезов" userId="bb5dd6b99982e35d" providerId="LiveId" clId="{0962DC5E-982F-4609-AF52-2B6E8DFAEE76}" dt="2020-10-05T16:49:53.437" v="406" actId="26606"/>
          <ac:cxnSpMkLst>
            <pc:docMk/>
            <pc:sldMk cId="3857262768" sldId="256"/>
            <ac:cxnSpMk id="359" creationId="{EA29FC7C-9308-4FDE-8DCA-405668055B0F}"/>
          </ac:cxnSpMkLst>
        </pc:cxnChg>
        <pc:cxnChg chg="add del">
          <ac:chgData name="Фархат Газезов" userId="bb5dd6b99982e35d" providerId="LiveId" clId="{0962DC5E-982F-4609-AF52-2B6E8DFAEE76}" dt="2020-10-05T16:49:57.752" v="414" actId="26606"/>
          <ac:cxnSpMkLst>
            <pc:docMk/>
            <pc:sldMk cId="3857262768" sldId="256"/>
            <ac:cxnSpMk id="409" creationId="{E126E481-B945-4179-BD79-05E96E9B29E1}"/>
          </ac:cxnSpMkLst>
        </pc:cxnChg>
        <pc:cxnChg chg="add del">
          <ac:chgData name="Фархат Газезов" userId="bb5dd6b99982e35d" providerId="LiveId" clId="{0962DC5E-982F-4609-AF52-2B6E8DFAEE76}" dt="2020-10-05T16:50:10.544" v="421" actId="26606"/>
          <ac:cxnSpMkLst>
            <pc:docMk/>
            <pc:sldMk cId="3857262768" sldId="256"/>
            <ac:cxnSpMk id="413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51:38.485" v="462" actId="26606"/>
          <ac:cxnSpMkLst>
            <pc:docMk/>
            <pc:sldMk cId="3857262768" sldId="256"/>
            <ac:cxnSpMk id="417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50:59.820" v="437" actId="26606"/>
          <ac:cxnSpMkLst>
            <pc:docMk/>
            <pc:sldMk cId="3857262768" sldId="256"/>
            <ac:cxnSpMk id="421" creationId="{CE352288-84AD-4CA8-BCD5-76C29D34E1DB}"/>
          </ac:cxnSpMkLst>
        </pc:cxnChg>
        <pc:cxnChg chg="add del">
          <ac:chgData name="Фархат Газезов" userId="bb5dd6b99982e35d" providerId="LiveId" clId="{0962DC5E-982F-4609-AF52-2B6E8DFAEE76}" dt="2020-10-05T16:51:38.479" v="461" actId="26606"/>
          <ac:cxnSpMkLst>
            <pc:docMk/>
            <pc:sldMk cId="3857262768" sldId="256"/>
            <ac:cxnSpMk id="429" creationId="{E126E481-B945-4179-BD79-05E96E9B29E1}"/>
          </ac:cxnSpMkLst>
        </pc:cxnChg>
        <pc:cxnChg chg="add del">
          <ac:chgData name="Фархат Газезов" userId="bb5dd6b99982e35d" providerId="LiveId" clId="{0962DC5E-982F-4609-AF52-2B6E8DFAEE76}" dt="2020-10-05T16:51:08.275" v="443" actId="26606"/>
          <ac:cxnSpMkLst>
            <pc:docMk/>
            <pc:sldMk cId="3857262768" sldId="256"/>
            <ac:cxnSpMk id="431" creationId="{624D17C8-E9C2-48A4-AA36-D7048A6CCC41}"/>
          </ac:cxnSpMkLst>
        </pc:cxnChg>
      </pc:sldChg>
      <pc:sldChg chg="addSp delSp modSp add del mod">
        <pc:chgData name="Фархат Газезов" userId="bb5dd6b99982e35d" providerId="LiveId" clId="{0962DC5E-982F-4609-AF52-2B6E8DFAEE76}" dt="2020-10-05T17:06:06.956" v="700" actId="47"/>
        <pc:sldMkLst>
          <pc:docMk/>
          <pc:sldMk cId="4140174041" sldId="257"/>
        </pc:sldMkLst>
        <pc:spChg chg="del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2" creationId="{6B0A9FC4-E904-48ED-BF74-B7C753BBFB07}"/>
          </ac:spMkLst>
        </pc:spChg>
        <pc:spChg chg="del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3" creationId="{D87CED92-E8CB-4335-960F-1301FEC3D84E}"/>
          </ac:spMkLst>
        </pc:spChg>
        <pc:spChg chg="del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4" creationId="{3B7CE34C-845E-43AC-B1BC-2EAD7EE4C32A}"/>
          </ac:spMkLst>
        </pc:spChg>
        <pc:spChg chg="add mod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6" creationId="{0044B584-9991-43C6-9FAC-E949114DA9D7}"/>
          </ac:spMkLst>
        </pc:spChg>
        <pc:spChg chg="add mod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8" creationId="{97E9F80E-9856-4B66-AAED-339E3A3C2A8F}"/>
          </ac:spMkLst>
        </pc:spChg>
        <pc:spChg chg="del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9" creationId="{A0A351C0-0E61-4144-B853-313056260E9C}"/>
          </ac:spMkLst>
        </pc:spChg>
        <pc:spChg chg="del">
          <ac:chgData name="Фархат Газезов" userId="bb5dd6b99982e35d" providerId="LiveId" clId="{0962DC5E-982F-4609-AF52-2B6E8DFAEE76}" dt="2020-10-05T17:05:41.821" v="694" actId="21"/>
          <ac:spMkLst>
            <pc:docMk/>
            <pc:sldMk cId="4140174041" sldId="257"/>
            <ac:spMk id="440" creationId="{F9E373C9-D5B0-4036-9A98-C9E68FC27BC1}"/>
          </ac:spMkLst>
        </pc:spChg>
      </pc:sldChg>
      <pc:sldChg chg="addSp delSp modSp new del mod">
        <pc:chgData name="Фархат Газезов" userId="bb5dd6b99982e35d" providerId="LiveId" clId="{0962DC5E-982F-4609-AF52-2B6E8DFAEE76}" dt="2020-10-05T17:10:34.340" v="753" actId="47"/>
        <pc:sldMkLst>
          <pc:docMk/>
          <pc:sldMk cId="3037130862" sldId="258"/>
        </pc:sldMkLst>
        <pc:spChg chg="del">
          <ac:chgData name="Фархат Газезов" userId="bb5dd6b99982e35d" providerId="LiveId" clId="{0962DC5E-982F-4609-AF52-2B6E8DFAEE76}" dt="2020-10-05T17:05:38.631" v="693" actId="478"/>
          <ac:spMkLst>
            <pc:docMk/>
            <pc:sldMk cId="3037130862" sldId="258"/>
            <ac:spMk id="2" creationId="{01E9C215-691A-4DB8-808F-B2C2A218C704}"/>
          </ac:spMkLst>
        </pc:spChg>
        <pc:spChg chg="del">
          <ac:chgData name="Фархат Газезов" userId="bb5dd6b99982e35d" providerId="LiveId" clId="{0962DC5E-982F-4609-AF52-2B6E8DFAEE76}" dt="2020-10-05T17:05:38.631" v="693" actId="478"/>
          <ac:spMkLst>
            <pc:docMk/>
            <pc:sldMk cId="3037130862" sldId="258"/>
            <ac:spMk id="3" creationId="{16638525-9C42-479D-B208-71CC9401CE8C}"/>
          </ac:spMkLst>
        </pc:spChg>
        <pc:spChg chg="add mod">
          <ac:chgData name="Фархат Газезов" userId="bb5dd6b99982e35d" providerId="LiveId" clId="{0962DC5E-982F-4609-AF52-2B6E8DFAEE76}" dt="2020-10-05T17:07:06.036" v="715" actId="1076"/>
          <ac:spMkLst>
            <pc:docMk/>
            <pc:sldMk cId="3037130862" sldId="258"/>
            <ac:spMk id="4" creationId="{959FBF4A-04C9-4AB2-8BD0-CE60DC67DE02}"/>
          </ac:spMkLst>
        </pc:spChg>
        <pc:spChg chg="add mod">
          <ac:chgData name="Фархат Газезов" userId="bb5dd6b99982e35d" providerId="LiveId" clId="{0962DC5E-982F-4609-AF52-2B6E8DFAEE76}" dt="2020-10-05T17:09:51.755" v="746" actId="1076"/>
          <ac:spMkLst>
            <pc:docMk/>
            <pc:sldMk cId="3037130862" sldId="258"/>
            <ac:spMk id="5" creationId="{A1126295-FB6D-4556-A27B-9BF41A820D6B}"/>
          </ac:spMkLst>
        </pc:spChg>
        <pc:spChg chg="add mod">
          <ac:chgData name="Фархат Газезов" userId="bb5dd6b99982e35d" providerId="LiveId" clId="{0962DC5E-982F-4609-AF52-2B6E8DFAEE76}" dt="2020-10-05T17:09:47.540" v="745" actId="14100"/>
          <ac:spMkLst>
            <pc:docMk/>
            <pc:sldMk cId="3037130862" sldId="258"/>
            <ac:spMk id="6" creationId="{9684F810-BFDC-4019-913C-4AE41C0574BF}"/>
          </ac:spMkLst>
        </pc:spChg>
        <pc:spChg chg="add mod">
          <ac:chgData name="Фархат Газезов" userId="bb5dd6b99982e35d" providerId="LiveId" clId="{0962DC5E-982F-4609-AF52-2B6E8DFAEE76}" dt="2020-10-05T17:09:44.098" v="744" actId="14100"/>
          <ac:spMkLst>
            <pc:docMk/>
            <pc:sldMk cId="3037130862" sldId="258"/>
            <ac:spMk id="7" creationId="{DE1430AD-50A7-472F-AF91-B5C262EB3774}"/>
          </ac:spMkLst>
        </pc:spChg>
        <pc:spChg chg="add mod">
          <ac:chgData name="Фархат Газезов" userId="bb5dd6b99982e35d" providerId="LiveId" clId="{0962DC5E-982F-4609-AF52-2B6E8DFAEE76}" dt="2020-10-05T17:06:52.093" v="709" actId="1076"/>
          <ac:spMkLst>
            <pc:docMk/>
            <pc:sldMk cId="3037130862" sldId="258"/>
            <ac:spMk id="8" creationId="{86982707-E391-4BA2-9F7C-42013941188C}"/>
          </ac:spMkLst>
        </pc:spChg>
        <pc:spChg chg="add mod ord">
          <ac:chgData name="Фархат Газезов" userId="bb5dd6b99982e35d" providerId="LiveId" clId="{0962DC5E-982F-4609-AF52-2B6E8DFAEE76}" dt="2020-10-05T17:08:15.398" v="729" actId="14100"/>
          <ac:spMkLst>
            <pc:docMk/>
            <pc:sldMk cId="3037130862" sldId="258"/>
            <ac:spMk id="9" creationId="{23BE8BA9-2535-4A86-9222-9D7D9803D57A}"/>
          </ac:spMkLst>
        </pc:spChg>
        <pc:spChg chg="add mod">
          <ac:chgData name="Фархат Газезов" userId="bb5dd6b99982e35d" providerId="LiveId" clId="{0962DC5E-982F-4609-AF52-2B6E8DFAEE76}" dt="2020-10-05T17:09:38.720" v="743" actId="14100"/>
          <ac:spMkLst>
            <pc:docMk/>
            <pc:sldMk cId="3037130862" sldId="258"/>
            <ac:spMk id="10" creationId="{E9AECF2A-0B91-47AE-A35B-6BD827C315BF}"/>
          </ac:spMkLst>
        </pc:spChg>
        <pc:spChg chg="add mod">
          <ac:chgData name="Фархат Газезов" userId="bb5dd6b99982e35d" providerId="LiveId" clId="{0962DC5E-982F-4609-AF52-2B6E8DFAEE76}" dt="2020-10-05T17:09:30.549" v="740" actId="207"/>
          <ac:spMkLst>
            <pc:docMk/>
            <pc:sldMk cId="3037130862" sldId="258"/>
            <ac:spMk id="11" creationId="{6E1718C9-DEB5-4667-BBC6-79D97F47D711}"/>
          </ac:spMkLst>
        </pc:spChg>
      </pc:sldChg>
      <pc:sldChg chg="addSp modSp add mod">
        <pc:chgData name="Фархат Газезов" userId="bb5dd6b99982e35d" providerId="LiveId" clId="{0962DC5E-982F-4609-AF52-2B6E8DFAEE76}" dt="2020-10-05T17:10:28.597" v="752" actId="14100"/>
        <pc:sldMkLst>
          <pc:docMk/>
          <pc:sldMk cId="1278386019" sldId="259"/>
        </pc:sldMkLst>
        <pc:picChg chg="add mod">
          <ac:chgData name="Фархат Газезов" userId="bb5dd6b99982e35d" providerId="LiveId" clId="{0962DC5E-982F-4609-AF52-2B6E8DFAEE76}" dt="2020-10-05T17:10:28.597" v="752" actId="14100"/>
          <ac:picMkLst>
            <pc:docMk/>
            <pc:sldMk cId="1278386019" sldId="259"/>
            <ac:picMk id="2" creationId="{15B3B9A3-3E3C-4706-9F99-96D405131937}"/>
          </ac:picMkLst>
        </pc:picChg>
      </pc:sldChg>
      <pc:sldChg chg="addSp delSp modSp add mod">
        <pc:chgData name="Фархат Газезов" userId="bb5dd6b99982e35d" providerId="LiveId" clId="{0962DC5E-982F-4609-AF52-2B6E8DFAEE76}" dt="2020-10-05T17:15:06.335" v="949" actId="571"/>
        <pc:sldMkLst>
          <pc:docMk/>
          <pc:sldMk cId="266843798" sldId="260"/>
        </pc:sldMkLst>
        <pc:spChg chg="add mod">
          <ac:chgData name="Фархат Газезов" userId="bb5dd6b99982e35d" providerId="LiveId" clId="{0962DC5E-982F-4609-AF52-2B6E8DFAEE76}" dt="2020-10-05T17:11:00.531" v="758" actId="164"/>
          <ac:spMkLst>
            <pc:docMk/>
            <pc:sldMk cId="266843798" sldId="260"/>
            <ac:spMk id="3" creationId="{C772B486-7745-481A-A52E-00969964125E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4" creationId="{959FBF4A-04C9-4AB2-8BD0-CE60DC67DE02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5" creationId="{A1126295-FB6D-4556-A27B-9BF41A820D6B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6" creationId="{9684F810-BFDC-4019-913C-4AE41C0574BF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7" creationId="{DE1430AD-50A7-472F-AF91-B5C262EB3774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8" creationId="{86982707-E391-4BA2-9F7C-42013941188C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9" creationId="{23BE8BA9-2535-4A86-9222-9D7D9803D57A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10" creationId="{E9AECF2A-0B91-47AE-A35B-6BD827C315BF}"/>
          </ac:spMkLst>
        </pc:spChg>
        <pc:spChg chg="del">
          <ac:chgData name="Фархат Газезов" userId="bb5dd6b99982e35d" providerId="LiveId" clId="{0962DC5E-982F-4609-AF52-2B6E8DFAEE76}" dt="2020-10-05T17:10:39.382" v="756" actId="478"/>
          <ac:spMkLst>
            <pc:docMk/>
            <pc:sldMk cId="266843798" sldId="260"/>
            <ac:spMk id="11" creationId="{6E1718C9-DEB5-4667-BBC6-79D97F47D711}"/>
          </ac:spMkLst>
        </pc:spChg>
        <pc:spChg chg="add mod">
          <ac:chgData name="Фархат Газезов" userId="bb5dd6b99982e35d" providerId="LiveId" clId="{0962DC5E-982F-4609-AF52-2B6E8DFAEE76}" dt="2020-10-05T17:11:16.234" v="792" actId="27636"/>
          <ac:spMkLst>
            <pc:docMk/>
            <pc:sldMk cId="266843798" sldId="260"/>
            <ac:spMk id="14" creationId="{CBDC5115-1458-4CC0-B44C-FBB95F5FD3C7}"/>
          </ac:spMkLst>
        </pc:spChg>
        <pc:spChg chg="add mod">
          <ac:chgData name="Фархат Газезов" userId="bb5dd6b99982e35d" providerId="LiveId" clId="{0962DC5E-982F-4609-AF52-2B6E8DFAEE76}" dt="2020-10-05T17:11:00.531" v="758" actId="164"/>
          <ac:spMkLst>
            <pc:docMk/>
            <pc:sldMk cId="266843798" sldId="260"/>
            <ac:spMk id="16" creationId="{05F27B94-DFDB-43B2-823A-B5F855698D3C}"/>
          </ac:spMkLst>
        </pc:spChg>
        <pc:spChg chg="add mod">
          <ac:chgData name="Фархат Газезов" userId="bb5dd6b99982e35d" providerId="LiveId" clId="{0962DC5E-982F-4609-AF52-2B6E8DFAEE76}" dt="2020-10-05T17:11:00.531" v="758" actId="164"/>
          <ac:spMkLst>
            <pc:docMk/>
            <pc:sldMk cId="266843798" sldId="260"/>
            <ac:spMk id="18" creationId="{83E6D72A-F692-4D8D-80CB-5BAA2B699A8E}"/>
          </ac:spMkLst>
        </pc:spChg>
        <pc:spChg chg="add mod">
          <ac:chgData name="Фархат Газезов" userId="bb5dd6b99982e35d" providerId="LiveId" clId="{0962DC5E-982F-4609-AF52-2B6E8DFAEE76}" dt="2020-10-05T17:14:48.113" v="945" actId="14861"/>
          <ac:spMkLst>
            <pc:docMk/>
            <pc:sldMk cId="266843798" sldId="260"/>
            <ac:spMk id="21" creationId="{A574A11F-D0FA-43DD-9816-57CD35D7056B}"/>
          </ac:spMkLst>
        </pc:spChg>
        <pc:spChg chg="add mod">
          <ac:chgData name="Фархат Газезов" userId="bb5dd6b99982e35d" providerId="LiveId" clId="{0962DC5E-982F-4609-AF52-2B6E8DFAEE76}" dt="2020-10-05T17:13:10.319" v="890" actId="20577"/>
          <ac:spMkLst>
            <pc:docMk/>
            <pc:sldMk cId="266843798" sldId="260"/>
            <ac:spMk id="23" creationId="{CDAC8DB9-D967-4F5B-97C8-BF21351E960C}"/>
          </ac:spMkLst>
        </pc:spChg>
        <pc:spChg chg="add mod">
          <ac:chgData name="Фархат Газезов" userId="bb5dd6b99982e35d" providerId="LiveId" clId="{0962DC5E-982F-4609-AF52-2B6E8DFAEE76}" dt="2020-10-05T17:14:56.216" v="946" actId="14861"/>
          <ac:spMkLst>
            <pc:docMk/>
            <pc:sldMk cId="266843798" sldId="260"/>
            <ac:spMk id="24" creationId="{A31AF125-97ED-4EE4-9D30-61CE945DCC42}"/>
          </ac:spMkLst>
        </pc:spChg>
        <pc:spChg chg="add mod">
          <ac:chgData name="Фархат Газезов" userId="bb5dd6b99982e35d" providerId="LiveId" clId="{0962DC5E-982F-4609-AF52-2B6E8DFAEE76}" dt="2020-10-05T17:12:08.838" v="832" actId="1035"/>
          <ac:spMkLst>
            <pc:docMk/>
            <pc:sldMk cId="266843798" sldId="260"/>
            <ac:spMk id="25" creationId="{976E3D18-5104-41CA-94F9-549DAD04DDEC}"/>
          </ac:spMkLst>
        </pc:spChg>
        <pc:spChg chg="add mod">
          <ac:chgData name="Фархат Газезов" userId="bb5dd6b99982e35d" providerId="LiveId" clId="{0962DC5E-982F-4609-AF52-2B6E8DFAEE76}" dt="2020-10-05T17:14:56.216" v="946" actId="14861"/>
          <ac:spMkLst>
            <pc:docMk/>
            <pc:sldMk cId="266843798" sldId="260"/>
            <ac:spMk id="26" creationId="{B89C0B90-87FC-4F97-A716-5C576912F940}"/>
          </ac:spMkLst>
        </pc:spChg>
        <pc:spChg chg="add mod">
          <ac:chgData name="Фархат Газезов" userId="bb5dd6b99982e35d" providerId="LiveId" clId="{0962DC5E-982F-4609-AF52-2B6E8DFAEE76}" dt="2020-10-05T17:12:08.838" v="832" actId="1035"/>
          <ac:spMkLst>
            <pc:docMk/>
            <pc:sldMk cId="266843798" sldId="260"/>
            <ac:spMk id="27" creationId="{D8B9623B-73F8-4027-A37C-DF27646356FF}"/>
          </ac:spMkLst>
        </pc:spChg>
        <pc:spChg chg="add mod">
          <ac:chgData name="Фархат Газезов" userId="bb5dd6b99982e35d" providerId="LiveId" clId="{0962DC5E-982F-4609-AF52-2B6E8DFAEE76}" dt="2020-10-05T17:14:56.216" v="946" actId="14861"/>
          <ac:spMkLst>
            <pc:docMk/>
            <pc:sldMk cId="266843798" sldId="260"/>
            <ac:spMk id="28" creationId="{C38C3487-E37D-42BB-830C-4BCA99DC0245}"/>
          </ac:spMkLst>
        </pc:spChg>
        <pc:spChg chg="add mod">
          <ac:chgData name="Фархат Газезов" userId="bb5dd6b99982e35d" providerId="LiveId" clId="{0962DC5E-982F-4609-AF52-2B6E8DFAEE76}" dt="2020-10-05T17:12:50.076" v="855" actId="1076"/>
          <ac:spMkLst>
            <pc:docMk/>
            <pc:sldMk cId="266843798" sldId="260"/>
            <ac:spMk id="29" creationId="{5FAF4671-BBD9-4E3C-BB0F-CE004277C2CE}"/>
          </ac:spMkLst>
        </pc:spChg>
        <pc:spChg chg="add mod">
          <ac:chgData name="Фархат Газезов" userId="bb5dd6b99982e35d" providerId="LiveId" clId="{0962DC5E-982F-4609-AF52-2B6E8DFAEE76}" dt="2020-10-05T17:12:15.255" v="835" actId="571"/>
          <ac:spMkLst>
            <pc:docMk/>
            <pc:sldMk cId="266843798" sldId="260"/>
            <ac:spMk id="30" creationId="{2DFF0499-23FD-4A3E-9B55-A34FE8970E50}"/>
          </ac:spMkLst>
        </pc:spChg>
        <pc:spChg chg="add mod">
          <ac:chgData name="Фархат Газезов" userId="bb5dd6b99982e35d" providerId="LiveId" clId="{0962DC5E-982F-4609-AF52-2B6E8DFAEE76}" dt="2020-10-05T17:12:15.255" v="835" actId="571"/>
          <ac:spMkLst>
            <pc:docMk/>
            <pc:sldMk cId="266843798" sldId="260"/>
            <ac:spMk id="31" creationId="{D32F1CA7-8641-4C36-A2E1-BB0C2B3B812B}"/>
          </ac:spMkLst>
        </pc:spChg>
        <pc:spChg chg="add mod">
          <ac:chgData name="Фархат Газезов" userId="bb5dd6b99982e35d" providerId="LiveId" clId="{0962DC5E-982F-4609-AF52-2B6E8DFAEE76}" dt="2020-10-05T17:14:56.216" v="946" actId="14861"/>
          <ac:spMkLst>
            <pc:docMk/>
            <pc:sldMk cId="266843798" sldId="260"/>
            <ac:spMk id="32" creationId="{D98A5088-1753-4806-8CAF-2DE72F63E8D5}"/>
          </ac:spMkLst>
        </pc:spChg>
        <pc:spChg chg="add del mod">
          <ac:chgData name="Фархат Газезов" userId="bb5dd6b99982e35d" providerId="LiveId" clId="{0962DC5E-982F-4609-AF52-2B6E8DFAEE76}" dt="2020-10-05T17:12:39.381" v="852" actId="478"/>
          <ac:spMkLst>
            <pc:docMk/>
            <pc:sldMk cId="266843798" sldId="260"/>
            <ac:spMk id="33" creationId="{0E31BE0C-7BFA-4795-99C5-ADF82B8CD9DC}"/>
          </ac:spMkLst>
        </pc:spChg>
        <pc:spChg chg="add mod">
          <ac:chgData name="Фархат Газезов" userId="bb5dd6b99982e35d" providerId="LiveId" clId="{0962DC5E-982F-4609-AF52-2B6E8DFAEE76}" dt="2020-10-05T17:12:50.076" v="855" actId="1076"/>
          <ac:spMkLst>
            <pc:docMk/>
            <pc:sldMk cId="266843798" sldId="260"/>
            <ac:spMk id="34" creationId="{4ED51256-A60C-4BFB-945E-13051B709C2F}"/>
          </ac:spMkLst>
        </pc:spChg>
        <pc:spChg chg="add mod">
          <ac:chgData name="Фархат Газезов" userId="bb5dd6b99982e35d" providerId="LiveId" clId="{0962DC5E-982F-4609-AF52-2B6E8DFAEE76}" dt="2020-10-05T17:14:56.216" v="946" actId="14861"/>
          <ac:spMkLst>
            <pc:docMk/>
            <pc:sldMk cId="266843798" sldId="260"/>
            <ac:spMk id="35" creationId="{0583D6B8-5B41-46CD-813D-D4AE264DB7A5}"/>
          </ac:spMkLst>
        </pc:spChg>
        <pc:spChg chg="add mod">
          <ac:chgData name="Фархат Газезов" userId="bb5dd6b99982e35d" providerId="LiveId" clId="{0962DC5E-982F-4609-AF52-2B6E8DFAEE76}" dt="2020-10-05T17:13:23.025" v="892" actId="1076"/>
          <ac:spMkLst>
            <pc:docMk/>
            <pc:sldMk cId="266843798" sldId="260"/>
            <ac:spMk id="36" creationId="{29A26027-5B67-43A0-9FCD-D564446919EE}"/>
          </ac:spMkLst>
        </pc:spChg>
        <pc:spChg chg="add mod ord">
          <ac:chgData name="Фархат Газезов" userId="bb5dd6b99982e35d" providerId="LiveId" clId="{0962DC5E-982F-4609-AF52-2B6E8DFAEE76}" dt="2020-10-05T17:14:36.078" v="944" actId="20577"/>
          <ac:spMkLst>
            <pc:docMk/>
            <pc:sldMk cId="266843798" sldId="260"/>
            <ac:spMk id="38" creationId="{6059436D-B929-4340-B4FC-D23D1FE04EA9}"/>
          </ac:spMkLst>
        </pc:spChg>
        <pc:spChg chg="add mod">
          <ac:chgData name="Фархат Газезов" userId="bb5dd6b99982e35d" providerId="LiveId" clId="{0962DC5E-982F-4609-AF52-2B6E8DFAEE76}" dt="2020-10-05T17:14:58.729" v="947" actId="571"/>
          <ac:spMkLst>
            <pc:docMk/>
            <pc:sldMk cId="266843798" sldId="260"/>
            <ac:spMk id="39" creationId="{DA141E4B-8D1F-4F35-BB8D-BBEEA85725D2}"/>
          </ac:spMkLst>
        </pc:spChg>
        <pc:spChg chg="add mod">
          <ac:chgData name="Фархат Газезов" userId="bb5dd6b99982e35d" providerId="LiveId" clId="{0962DC5E-982F-4609-AF52-2B6E8DFAEE76}" dt="2020-10-05T17:15:01.257" v="948" actId="571"/>
          <ac:spMkLst>
            <pc:docMk/>
            <pc:sldMk cId="266843798" sldId="260"/>
            <ac:spMk id="40" creationId="{F67CD5C2-6ECC-4CB4-A326-37C82A8CEC8F}"/>
          </ac:spMkLst>
        </pc:spChg>
        <pc:spChg chg="add mod">
          <ac:chgData name="Фархат Газезов" userId="bb5dd6b99982e35d" providerId="LiveId" clId="{0962DC5E-982F-4609-AF52-2B6E8DFAEE76}" dt="2020-10-05T17:15:06.335" v="949" actId="571"/>
          <ac:spMkLst>
            <pc:docMk/>
            <pc:sldMk cId="266843798" sldId="260"/>
            <ac:spMk id="41" creationId="{B05A84C0-B64A-4C88-825D-77D3E48718D2}"/>
          </ac:spMkLst>
        </pc:spChg>
        <pc:spChg chg="add mod">
          <ac:chgData name="Фархат Газезов" userId="bb5dd6b99982e35d" providerId="LiveId" clId="{0962DC5E-982F-4609-AF52-2B6E8DFAEE76}" dt="2020-10-05T17:15:06.335" v="949" actId="571"/>
          <ac:spMkLst>
            <pc:docMk/>
            <pc:sldMk cId="266843798" sldId="260"/>
            <ac:spMk id="42" creationId="{3558DBFC-C39B-4F95-93F4-010BFEAF4974}"/>
          </ac:spMkLst>
        </pc:spChg>
        <pc:spChg chg="add mod">
          <ac:chgData name="Фархат Газезов" userId="bb5dd6b99982e35d" providerId="LiveId" clId="{0962DC5E-982F-4609-AF52-2B6E8DFAEE76}" dt="2020-10-05T17:15:06.335" v="949" actId="571"/>
          <ac:spMkLst>
            <pc:docMk/>
            <pc:sldMk cId="266843798" sldId="260"/>
            <ac:spMk id="43" creationId="{CC237EA8-5D04-43BB-93B3-442088C9CCD1}"/>
          </ac:spMkLst>
        </pc:spChg>
        <pc:grpChg chg="add mod">
          <ac:chgData name="Фархат Газезов" userId="bb5dd6b99982e35d" providerId="LiveId" clId="{0962DC5E-982F-4609-AF52-2B6E8DFAEE76}" dt="2020-10-05T17:11:09.564" v="761" actId="14100"/>
          <ac:grpSpMkLst>
            <pc:docMk/>
            <pc:sldMk cId="266843798" sldId="260"/>
            <ac:grpSpMk id="19" creationId="{16F9C1EA-7DC3-491B-8848-A29DB7540B58}"/>
          </ac:grpSpMkLst>
        </pc:grpChg>
        <pc:picChg chg="del">
          <ac:chgData name="Фархат Газезов" userId="bb5dd6b99982e35d" providerId="LiveId" clId="{0962DC5E-982F-4609-AF52-2B6E8DFAEE76}" dt="2020-10-05T17:10:38.446" v="755" actId="478"/>
          <ac:picMkLst>
            <pc:docMk/>
            <pc:sldMk cId="266843798" sldId="260"/>
            <ac:picMk id="2" creationId="{15B3B9A3-3E3C-4706-9F99-96D405131937}"/>
          </ac:picMkLst>
        </pc:picChg>
      </pc:sldChg>
      <pc:sldChg chg="addSp delSp modSp add mod">
        <pc:chgData name="Фархат Газезов" userId="bb5dd6b99982e35d" providerId="LiveId" clId="{0962DC5E-982F-4609-AF52-2B6E8DFAEE76}" dt="2020-10-05T17:30:16.850" v="1732" actId="114"/>
        <pc:sldMkLst>
          <pc:docMk/>
          <pc:sldMk cId="593326554" sldId="261"/>
        </pc:sldMkLst>
        <pc:spChg chg="add del mod">
          <ac:chgData name="Фархат Газезов" userId="bb5dd6b99982e35d" providerId="LiveId" clId="{0962DC5E-982F-4609-AF52-2B6E8DFAEE76}" dt="2020-10-05T17:19:57.222" v="1152" actId="478"/>
          <ac:spMkLst>
            <pc:docMk/>
            <pc:sldMk cId="593326554" sldId="261"/>
            <ac:spMk id="4" creationId="{9D336A23-70E0-407E-9312-C5A98C319B52}"/>
          </ac:spMkLst>
        </pc:spChg>
        <pc:spChg chg="mod">
          <ac:chgData name="Фархат Газезов" userId="bb5dd6b99982e35d" providerId="LiveId" clId="{0962DC5E-982F-4609-AF52-2B6E8DFAEE76}" dt="2020-10-05T17:19:26.042" v="1143" actId="20577"/>
          <ac:spMkLst>
            <pc:docMk/>
            <pc:sldMk cId="593326554" sldId="261"/>
            <ac:spMk id="14" creationId="{CBDC5115-1458-4CC0-B44C-FBB95F5FD3C7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21" creationId="{A574A11F-D0FA-43DD-9816-57CD35D7056B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23" creationId="{CDAC8DB9-D967-4F5B-97C8-BF21351E960C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24" creationId="{A31AF125-97ED-4EE4-9D30-61CE945DCC42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25" creationId="{976E3D18-5104-41CA-94F9-549DAD04DDEC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26" creationId="{B89C0B90-87FC-4F97-A716-5C576912F940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27" creationId="{D8B9623B-73F8-4027-A37C-DF27646356FF}"/>
          </ac:spMkLst>
        </pc:spChg>
        <pc:spChg chg="mod">
          <ac:chgData name="Фархат Газезов" userId="bb5dd6b99982e35d" providerId="LiveId" clId="{0962DC5E-982F-4609-AF52-2B6E8DFAEE76}" dt="2020-10-05T17:16:41.184" v="1011" actId="1076"/>
          <ac:spMkLst>
            <pc:docMk/>
            <pc:sldMk cId="593326554" sldId="261"/>
            <ac:spMk id="28" creationId="{C38C3487-E37D-42BB-830C-4BCA99DC0245}"/>
          </ac:spMkLst>
        </pc:spChg>
        <pc:spChg chg="mod">
          <ac:chgData name="Фархат Газезов" userId="bb5dd6b99982e35d" providerId="LiveId" clId="{0962DC5E-982F-4609-AF52-2B6E8DFAEE76}" dt="2020-10-05T17:16:41.184" v="1011" actId="1076"/>
          <ac:spMkLst>
            <pc:docMk/>
            <pc:sldMk cId="593326554" sldId="261"/>
            <ac:spMk id="29" creationId="{5FAF4671-BBD9-4E3C-BB0F-CE004277C2CE}"/>
          </ac:spMkLst>
        </pc:spChg>
        <pc:spChg chg="add mod">
          <ac:chgData name="Фархат Газезов" userId="bb5dd6b99982e35d" providerId="LiveId" clId="{0962DC5E-982F-4609-AF52-2B6E8DFAEE76}" dt="2020-10-05T17:18:29.174" v="1128" actId="6549"/>
          <ac:spMkLst>
            <pc:docMk/>
            <pc:sldMk cId="593326554" sldId="261"/>
            <ac:spMk id="30" creationId="{32797DAD-B628-4B14-8576-BF32E4BE8AF0}"/>
          </ac:spMkLst>
        </pc:spChg>
        <pc:spChg chg="add mod">
          <ac:chgData name="Фархат Газезов" userId="bb5dd6b99982e35d" providerId="LiveId" clId="{0962DC5E-982F-4609-AF52-2B6E8DFAEE76}" dt="2020-10-05T17:16:31.720" v="1009" actId="571"/>
          <ac:spMkLst>
            <pc:docMk/>
            <pc:sldMk cId="593326554" sldId="261"/>
            <ac:spMk id="31" creationId="{28D66970-CCFB-4D79-A5FD-9B3933E80536}"/>
          </ac:spMkLst>
        </pc:spChg>
        <pc:spChg chg="mod">
          <ac:chgData name="Фархат Газезов" userId="bb5dd6b99982e35d" providerId="LiveId" clId="{0962DC5E-982F-4609-AF52-2B6E8DFAEE76}" dt="2020-10-05T17:15:56.790" v="995" actId="14100"/>
          <ac:spMkLst>
            <pc:docMk/>
            <pc:sldMk cId="593326554" sldId="261"/>
            <ac:spMk id="32" creationId="{D98A5088-1753-4806-8CAF-2DE72F63E8D5}"/>
          </ac:spMkLst>
        </pc:spChg>
        <pc:spChg chg="add mod">
          <ac:chgData name="Фархат Газезов" userId="bb5dd6b99982e35d" providerId="LiveId" clId="{0962DC5E-982F-4609-AF52-2B6E8DFAEE76}" dt="2020-10-05T17:16:31.720" v="1009" actId="571"/>
          <ac:spMkLst>
            <pc:docMk/>
            <pc:sldMk cId="593326554" sldId="261"/>
            <ac:spMk id="33" creationId="{3EE6928F-84FA-412B-9368-3C1CF425838F}"/>
          </ac:spMkLst>
        </pc:spChg>
        <pc:spChg chg="mod">
          <ac:chgData name="Фархат Газезов" userId="bb5dd6b99982e35d" providerId="LiveId" clId="{0962DC5E-982F-4609-AF52-2B6E8DFAEE76}" dt="2020-10-05T17:16:14.077" v="1003" actId="1076"/>
          <ac:spMkLst>
            <pc:docMk/>
            <pc:sldMk cId="593326554" sldId="261"/>
            <ac:spMk id="34" creationId="{4ED51256-A60C-4BFB-945E-13051B709C2F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35" creationId="{0583D6B8-5B41-46CD-813D-D4AE264DB7A5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36" creationId="{29A26027-5B67-43A0-9FCD-D564446919EE}"/>
          </ac:spMkLst>
        </pc:spChg>
        <pc:spChg chg="add mod ord">
          <ac:chgData name="Фархат Газезов" userId="bb5dd6b99982e35d" providerId="LiveId" clId="{0962DC5E-982F-4609-AF52-2B6E8DFAEE76}" dt="2020-10-05T17:17:17.145" v="1019" actId="164"/>
          <ac:spMkLst>
            <pc:docMk/>
            <pc:sldMk cId="593326554" sldId="261"/>
            <ac:spMk id="37" creationId="{E214556A-5388-4A93-B6EC-87D9CA76E65E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38" creationId="{6059436D-B929-4340-B4FC-D23D1FE04EA9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39" creationId="{DA141E4B-8D1F-4F35-BB8D-BBEEA85725D2}"/>
          </ac:spMkLst>
        </pc:spChg>
        <pc:spChg chg="del">
          <ac:chgData name="Фархат Газезов" userId="bb5dd6b99982e35d" providerId="LiveId" clId="{0962DC5E-982F-4609-AF52-2B6E8DFAEE76}" dt="2020-10-05T17:15:27.238" v="951" actId="478"/>
          <ac:spMkLst>
            <pc:docMk/>
            <pc:sldMk cId="593326554" sldId="261"/>
            <ac:spMk id="40" creationId="{F67CD5C2-6ECC-4CB4-A326-37C82A8CEC8F}"/>
          </ac:spMkLst>
        </pc:spChg>
        <pc:spChg chg="del">
          <ac:chgData name="Фархат Газезов" userId="bb5dd6b99982e35d" providerId="LiveId" clId="{0962DC5E-982F-4609-AF52-2B6E8DFAEE76}" dt="2020-10-05T17:15:28.622" v="952" actId="478"/>
          <ac:spMkLst>
            <pc:docMk/>
            <pc:sldMk cId="593326554" sldId="261"/>
            <ac:spMk id="41" creationId="{B05A84C0-B64A-4C88-825D-77D3E48718D2}"/>
          </ac:spMkLst>
        </pc:spChg>
        <pc:spChg chg="mod ord">
          <ac:chgData name="Фархат Газезов" userId="bb5dd6b99982e35d" providerId="LiveId" clId="{0962DC5E-982F-4609-AF52-2B6E8DFAEE76}" dt="2020-10-05T17:18:21.151" v="1124" actId="20577"/>
          <ac:spMkLst>
            <pc:docMk/>
            <pc:sldMk cId="593326554" sldId="261"/>
            <ac:spMk id="42" creationId="{3558DBFC-C39B-4F95-93F4-010BFEAF4974}"/>
          </ac:spMkLst>
        </pc:spChg>
        <pc:spChg chg="mod ord">
          <ac:chgData name="Фархат Газезов" userId="bb5dd6b99982e35d" providerId="LiveId" clId="{0962DC5E-982F-4609-AF52-2B6E8DFAEE76}" dt="2020-10-05T17:18:26.230" v="1126" actId="6549"/>
          <ac:spMkLst>
            <pc:docMk/>
            <pc:sldMk cId="593326554" sldId="261"/>
            <ac:spMk id="43" creationId="{CC237EA8-5D04-43BB-93B3-442088C9CCD1}"/>
          </ac:spMkLst>
        </pc:spChg>
        <pc:spChg chg="add mod">
          <ac:chgData name="Фархат Газезов" userId="bb5dd6b99982e35d" providerId="LiveId" clId="{0962DC5E-982F-4609-AF52-2B6E8DFAEE76}" dt="2020-10-05T17:26:35.123" v="1530" actId="113"/>
          <ac:spMkLst>
            <pc:docMk/>
            <pc:sldMk cId="593326554" sldId="261"/>
            <ac:spMk id="45" creationId="{F0A110EA-80C1-4515-8B98-C7394E26E99C}"/>
          </ac:spMkLst>
        </pc:spChg>
        <pc:grpChg chg="add mod">
          <ac:chgData name="Фархат Газезов" userId="bb5dd6b99982e35d" providerId="LiveId" clId="{0962DC5E-982F-4609-AF52-2B6E8DFAEE76}" dt="2020-10-05T17:17:17.145" v="1019" actId="164"/>
          <ac:grpSpMkLst>
            <pc:docMk/>
            <pc:sldMk cId="593326554" sldId="261"/>
            <ac:grpSpMk id="2" creationId="{5BB18DD5-67DB-4A8A-91B0-D6C997A28A4C}"/>
          </ac:grpSpMkLst>
        </pc:grpChg>
        <pc:grpChg chg="mod">
          <ac:chgData name="Фархат Газезов" userId="bb5dd6b99982e35d" providerId="LiveId" clId="{0962DC5E-982F-4609-AF52-2B6E8DFAEE76}" dt="2020-10-05T17:19:29.688" v="1144" actId="14100"/>
          <ac:grpSpMkLst>
            <pc:docMk/>
            <pc:sldMk cId="593326554" sldId="261"/>
            <ac:grpSpMk id="19" creationId="{16F9C1EA-7DC3-491B-8848-A29DB7540B58}"/>
          </ac:grpSpMkLst>
        </pc:grpChg>
        <pc:graphicFrameChg chg="add mod modGraphic">
          <ac:chgData name="Фархат Газезов" userId="bb5dd6b99982e35d" providerId="LiveId" clId="{0962DC5E-982F-4609-AF52-2B6E8DFAEE76}" dt="2020-10-05T17:30:16.850" v="1732" actId="114"/>
          <ac:graphicFrameMkLst>
            <pc:docMk/>
            <pc:sldMk cId="593326554" sldId="261"/>
            <ac:graphicFrameMk id="5" creationId="{486BF711-5858-4693-92A5-5FF4B3DB748B}"/>
          </ac:graphicFrameMkLst>
        </pc:graphicFrameChg>
      </pc:sldChg>
      <pc:sldChg chg="delSp modSp add mod">
        <pc:chgData name="Фархат Газезов" userId="bb5dd6b99982e35d" providerId="LiveId" clId="{0962DC5E-982F-4609-AF52-2B6E8DFAEE76}" dt="2020-10-05T17:29:44.382" v="1730" actId="20577"/>
        <pc:sldMkLst>
          <pc:docMk/>
          <pc:sldMk cId="2907028925" sldId="262"/>
        </pc:sldMkLst>
        <pc:spChg chg="mod">
          <ac:chgData name="Фархат Газезов" userId="bb5dd6b99982e35d" providerId="LiveId" clId="{0962DC5E-982F-4609-AF52-2B6E8DFAEE76}" dt="2020-10-05T17:29:44.382" v="1730" actId="20577"/>
          <ac:spMkLst>
            <pc:docMk/>
            <pc:sldMk cId="2907028925" sldId="262"/>
            <ac:spMk id="14" creationId="{CBDC5115-1458-4CC0-B44C-FBB95F5FD3C7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28" creationId="{C38C3487-E37D-42BB-830C-4BCA99DC0245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29" creationId="{5FAF4671-BBD9-4E3C-BB0F-CE004277C2CE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30" creationId="{32797DAD-B628-4B14-8576-BF32E4BE8AF0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31" creationId="{28D66970-CCFB-4D79-A5FD-9B3933E80536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32" creationId="{D98A5088-1753-4806-8CAF-2DE72F63E8D5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33" creationId="{3EE6928F-84FA-412B-9368-3C1CF425838F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34" creationId="{4ED51256-A60C-4BFB-945E-13051B709C2F}"/>
          </ac:spMkLst>
        </pc:spChg>
        <pc:spChg chg="del">
          <ac:chgData name="Фархат Газезов" userId="bb5dd6b99982e35d" providerId="LiveId" clId="{0962DC5E-982F-4609-AF52-2B6E8DFAEE76}" dt="2020-10-05T17:26:56.398" v="1533" actId="478"/>
          <ac:spMkLst>
            <pc:docMk/>
            <pc:sldMk cId="2907028925" sldId="262"/>
            <ac:spMk id="43" creationId="{CC237EA8-5D04-43BB-93B3-442088C9CCD1}"/>
          </ac:spMkLst>
        </pc:spChg>
        <pc:spChg chg="del">
          <ac:chgData name="Фархат Газезов" userId="bb5dd6b99982e35d" providerId="LiveId" clId="{0962DC5E-982F-4609-AF52-2B6E8DFAEE76}" dt="2020-10-05T17:26:47.263" v="1532" actId="478"/>
          <ac:spMkLst>
            <pc:docMk/>
            <pc:sldMk cId="2907028925" sldId="262"/>
            <ac:spMk id="45" creationId="{F0A110EA-80C1-4515-8B98-C7394E26E99C}"/>
          </ac:spMkLst>
        </pc:spChg>
        <pc:grpChg chg="del">
          <ac:chgData name="Фархат Газезов" userId="bb5dd6b99982e35d" providerId="LiveId" clId="{0962DC5E-982F-4609-AF52-2B6E8DFAEE76}" dt="2020-10-05T17:26:56.398" v="1533" actId="478"/>
          <ac:grpSpMkLst>
            <pc:docMk/>
            <pc:sldMk cId="2907028925" sldId="262"/>
            <ac:grpSpMk id="2" creationId="{5BB18DD5-67DB-4A8A-91B0-D6C997A28A4C}"/>
          </ac:grpSpMkLst>
        </pc:grpChg>
        <pc:graphicFrameChg chg="mod modGraphic">
          <ac:chgData name="Фархат Газезов" userId="bb5dd6b99982e35d" providerId="LiveId" clId="{0962DC5E-982F-4609-AF52-2B6E8DFAEE76}" dt="2020-10-05T17:29:40.036" v="1724" actId="14734"/>
          <ac:graphicFrameMkLst>
            <pc:docMk/>
            <pc:sldMk cId="2907028925" sldId="262"/>
            <ac:graphicFrameMk id="5" creationId="{486BF711-5858-4693-92A5-5FF4B3DB748B}"/>
          </ac:graphicFrameMkLst>
        </pc:graphicFrameChg>
      </pc:sldChg>
      <pc:sldChg chg="addSp delSp modSp add mod">
        <pc:chgData name="Фархат Газезов" userId="bb5dd6b99982e35d" providerId="LiveId" clId="{0962DC5E-982F-4609-AF52-2B6E8DFAEE76}" dt="2020-10-05T17:35:45.862" v="1856" actId="21"/>
        <pc:sldMkLst>
          <pc:docMk/>
          <pc:sldMk cId="3499959339" sldId="263"/>
        </pc:sldMkLst>
        <pc:spChg chg="add mod">
          <ac:chgData name="Фархат Газезов" userId="bb5dd6b99982e35d" providerId="LiveId" clId="{0962DC5E-982F-4609-AF52-2B6E8DFAEE76}" dt="2020-10-05T17:30:54.657" v="1773" actId="14100"/>
          <ac:spMkLst>
            <pc:docMk/>
            <pc:sldMk cId="3499959339" sldId="263"/>
            <ac:spMk id="2" creationId="{267525C2-ECA6-4640-A7B6-C04F7850B85A}"/>
          </ac:spMkLst>
        </pc:spChg>
        <pc:spChg chg="add mod">
          <ac:chgData name="Фархат Газезов" userId="bb5dd6b99982e35d" providerId="LiveId" clId="{0962DC5E-982F-4609-AF52-2B6E8DFAEE76}" dt="2020-10-05T17:31:51.819" v="1799" actId="404"/>
          <ac:spMkLst>
            <pc:docMk/>
            <pc:sldMk cId="3499959339" sldId="263"/>
            <ac:spMk id="4" creationId="{7F332808-7BEF-4E15-9DA5-78332114203C}"/>
          </ac:spMkLst>
        </pc:spChg>
        <pc:spChg chg="add mod">
          <ac:chgData name="Фархат Газезов" userId="bb5dd6b99982e35d" providerId="LiveId" clId="{0962DC5E-982F-4609-AF52-2B6E8DFAEE76}" dt="2020-10-05T17:31:57.495" v="1801" actId="14100"/>
          <ac:spMkLst>
            <pc:docMk/>
            <pc:sldMk cId="3499959339" sldId="263"/>
            <ac:spMk id="10" creationId="{38D0CEA9-25D1-481B-97FE-DA78B5C72141}"/>
          </ac:spMkLst>
        </pc:spChg>
        <pc:spChg chg="add mod">
          <ac:chgData name="Фархат Газезов" userId="bb5dd6b99982e35d" providerId="LiveId" clId="{0962DC5E-982F-4609-AF52-2B6E8DFAEE76}" dt="2020-10-05T17:31:55.379" v="1800" actId="1076"/>
          <ac:spMkLst>
            <pc:docMk/>
            <pc:sldMk cId="3499959339" sldId="263"/>
            <ac:spMk id="11" creationId="{A4A1BB63-6DD8-4C15-AA12-5168A43DC547}"/>
          </ac:spMkLst>
        </pc:spChg>
        <pc:spChg chg="add mod">
          <ac:chgData name="Фархат Газезов" userId="bb5dd6b99982e35d" providerId="LiveId" clId="{0962DC5E-982F-4609-AF52-2B6E8DFAEE76}" dt="2020-10-05T17:31:12.696" v="1780" actId="14100"/>
          <ac:spMkLst>
            <pc:docMk/>
            <pc:sldMk cId="3499959339" sldId="263"/>
            <ac:spMk id="12" creationId="{467DC0A6-D072-496B-9A21-13FA9C02C8F1}"/>
          </ac:spMkLst>
        </pc:spChg>
        <pc:spChg chg="add mod">
          <ac:chgData name="Фархат Газезов" userId="bb5dd6b99982e35d" providerId="LiveId" clId="{0962DC5E-982F-4609-AF52-2B6E8DFAEE76}" dt="2020-10-05T17:31:16.775" v="1782" actId="14100"/>
          <ac:spMkLst>
            <pc:docMk/>
            <pc:sldMk cId="3499959339" sldId="263"/>
            <ac:spMk id="13" creationId="{E5D19CA6-D11B-4C2C-8BCB-0F7DCDEB9F6C}"/>
          </ac:spMkLst>
        </pc:spChg>
        <pc:spChg chg="mod">
          <ac:chgData name="Фархат Газезов" userId="bb5dd6b99982e35d" providerId="LiveId" clId="{0962DC5E-982F-4609-AF52-2B6E8DFAEE76}" dt="2020-10-05T17:30:43.431" v="1769" actId="27636"/>
          <ac:spMkLst>
            <pc:docMk/>
            <pc:sldMk cId="3499959339" sldId="263"/>
            <ac:spMk id="14" creationId="{CBDC5115-1458-4CC0-B44C-FBB95F5FD3C7}"/>
          </ac:spMkLst>
        </pc:spChg>
        <pc:spChg chg="add mod">
          <ac:chgData name="Фархат Газезов" userId="bb5dd6b99982e35d" providerId="LiveId" clId="{0962DC5E-982F-4609-AF52-2B6E8DFAEE76}" dt="2020-10-05T17:31:55.379" v="1800" actId="1076"/>
          <ac:spMkLst>
            <pc:docMk/>
            <pc:sldMk cId="3499959339" sldId="263"/>
            <ac:spMk id="15" creationId="{425F7D41-15AE-4332-A4FB-111E9BB236FF}"/>
          </ac:spMkLst>
        </pc:spChg>
        <pc:spChg chg="add mod">
          <ac:chgData name="Фархат Газезов" userId="bb5dd6b99982e35d" providerId="LiveId" clId="{0962DC5E-982F-4609-AF52-2B6E8DFAEE76}" dt="2020-10-05T17:32:01.417" v="1803" actId="14100"/>
          <ac:spMkLst>
            <pc:docMk/>
            <pc:sldMk cId="3499959339" sldId="263"/>
            <ac:spMk id="17" creationId="{D92BB81B-6966-4E1E-8551-E19604A315C1}"/>
          </ac:spMkLst>
        </pc:spChg>
        <pc:spChg chg="add mod">
          <ac:chgData name="Фархат Газезов" userId="bb5dd6b99982e35d" providerId="LiveId" clId="{0962DC5E-982F-4609-AF52-2B6E8DFAEE76}" dt="2020-10-05T17:32:05.805" v="1805" actId="14100"/>
          <ac:spMkLst>
            <pc:docMk/>
            <pc:sldMk cId="3499959339" sldId="263"/>
            <ac:spMk id="20" creationId="{0BA20788-44DC-4F49-AF27-070CA54A06EA}"/>
          </ac:spMkLst>
        </pc:spChg>
        <pc:spChg chg="add mod">
          <ac:chgData name="Фархат Газезов" userId="bb5dd6b99982e35d" providerId="LiveId" clId="{0962DC5E-982F-4609-AF52-2B6E8DFAEE76}" dt="2020-10-05T17:32:09.352" v="1807" actId="14100"/>
          <ac:spMkLst>
            <pc:docMk/>
            <pc:sldMk cId="3499959339" sldId="263"/>
            <ac:spMk id="21" creationId="{C1240DD8-E53B-4AB3-9744-7D6C08368517}"/>
          </ac:spMkLst>
        </pc:spChg>
        <pc:spChg chg="add mod">
          <ac:chgData name="Фархат Газезов" userId="bb5dd6b99982e35d" providerId="LiveId" clId="{0962DC5E-982F-4609-AF52-2B6E8DFAEE76}" dt="2020-10-05T17:32:13.224" v="1809" actId="14100"/>
          <ac:spMkLst>
            <pc:docMk/>
            <pc:sldMk cId="3499959339" sldId="263"/>
            <ac:spMk id="22" creationId="{3AC2A8AC-94ED-474C-AE0B-EB245A463E48}"/>
          </ac:spMkLst>
        </pc:spChg>
        <pc:spChg chg="add mod">
          <ac:chgData name="Фархат Газезов" userId="bb5dd6b99982e35d" providerId="LiveId" clId="{0962DC5E-982F-4609-AF52-2B6E8DFAEE76}" dt="2020-10-05T17:32:17.663" v="1811" actId="14100"/>
          <ac:spMkLst>
            <pc:docMk/>
            <pc:sldMk cId="3499959339" sldId="263"/>
            <ac:spMk id="23" creationId="{96BD841F-3C57-493E-95D6-8F5DD641F396}"/>
          </ac:spMkLst>
        </pc:spChg>
        <pc:graphicFrameChg chg="del">
          <ac:chgData name="Фархат Газезов" userId="bb5dd6b99982e35d" providerId="LiveId" clId="{0962DC5E-982F-4609-AF52-2B6E8DFAEE76}" dt="2020-10-05T17:30:47.639" v="1770" actId="478"/>
          <ac:graphicFrameMkLst>
            <pc:docMk/>
            <pc:sldMk cId="3499959339" sldId="263"/>
            <ac:graphicFrameMk id="5" creationId="{486BF711-5858-4693-92A5-5FF4B3DB748B}"/>
          </ac:graphicFrameMkLst>
        </pc:graphicFrameChg>
        <pc:picChg chg="add mod">
          <ac:chgData name="Фархат Газезов" userId="bb5dd6b99982e35d" providerId="LiveId" clId="{0962DC5E-982F-4609-AF52-2B6E8DFAEE76}" dt="2020-10-05T17:35:37.619" v="1849" actId="207"/>
          <ac:picMkLst>
            <pc:docMk/>
            <pc:sldMk cId="3499959339" sldId="263"/>
            <ac:picMk id="7" creationId="{8F086142-E6E8-4877-8AF3-E9A1640A91CC}"/>
          </ac:picMkLst>
        </pc:picChg>
        <pc:picChg chg="add del mod">
          <ac:chgData name="Фархат Газезов" userId="bb5dd6b99982e35d" providerId="LiveId" clId="{0962DC5E-982F-4609-AF52-2B6E8DFAEE76}" dt="2020-10-05T17:35:45.862" v="1856" actId="21"/>
          <ac:picMkLst>
            <pc:docMk/>
            <pc:sldMk cId="3499959339" sldId="263"/>
            <ac:picMk id="24" creationId="{C571797A-26AF-4D0C-B506-11ED52E62AF4}"/>
          </ac:picMkLst>
        </pc:picChg>
      </pc:sldChg>
      <pc:sldChg chg="addSp modSp add mod">
        <pc:chgData name="Фархат Газезов" userId="bb5dd6b99982e35d" providerId="LiveId" clId="{0962DC5E-982F-4609-AF52-2B6E8DFAEE76}" dt="2020-10-05T17:35:52.919" v="1859" actId="207"/>
        <pc:sldMkLst>
          <pc:docMk/>
          <pc:sldMk cId="17100141" sldId="264"/>
        </pc:sldMkLst>
        <pc:spChg chg="mod">
          <ac:chgData name="Фархат Газезов" userId="bb5dd6b99982e35d" providerId="LiveId" clId="{0962DC5E-982F-4609-AF52-2B6E8DFAEE76}" dt="2020-10-05T17:32:31.623" v="1844" actId="20577"/>
          <ac:spMkLst>
            <pc:docMk/>
            <pc:sldMk cId="17100141" sldId="264"/>
            <ac:spMk id="14" creationId="{CBDC5115-1458-4CC0-B44C-FBB95F5FD3C7}"/>
          </ac:spMkLst>
        </pc:spChg>
        <pc:grpChg chg="mod">
          <ac:chgData name="Фархат Газезов" userId="bb5dd6b99982e35d" providerId="LiveId" clId="{0962DC5E-982F-4609-AF52-2B6E8DFAEE76}" dt="2020-10-05T17:32:24.767" v="1813" actId="14100"/>
          <ac:grpSpMkLst>
            <pc:docMk/>
            <pc:sldMk cId="17100141" sldId="264"/>
            <ac:grpSpMk id="19" creationId="{16F9C1EA-7DC3-491B-8848-A29DB7540B58}"/>
          </ac:grpSpMkLst>
        </pc:grpChg>
        <pc:picChg chg="add mod">
          <ac:chgData name="Фархат Газезов" userId="bb5dd6b99982e35d" providerId="LiveId" clId="{0962DC5E-982F-4609-AF52-2B6E8DFAEE76}" dt="2020-10-05T17:35:52.919" v="1859" actId="207"/>
          <ac:picMkLst>
            <pc:docMk/>
            <pc:sldMk cId="17100141" sldId="264"/>
            <ac:picMk id="5" creationId="{802DD235-C61B-49F2-AEA5-67A07B740945}"/>
          </ac:picMkLst>
        </pc:picChg>
      </pc:sldChg>
      <pc:sldChg chg="add del">
        <pc:chgData name="Фархат Газезов" userId="bb5dd6b99982e35d" providerId="LiveId" clId="{0962DC5E-982F-4609-AF52-2B6E8DFAEE76}" dt="2020-10-05T17:35:41.249" v="1852"/>
        <pc:sldMkLst>
          <pc:docMk/>
          <pc:sldMk cId="1528578865" sldId="265"/>
        </pc:sldMkLst>
      </pc:sldChg>
      <pc:sldChg chg="addSp delSp modSp add mod">
        <pc:chgData name="Фархат Газезов" userId="bb5dd6b99982e35d" providerId="LiveId" clId="{0962DC5E-982F-4609-AF52-2B6E8DFAEE76}" dt="2020-10-05T17:43:45.542" v="1996" actId="207"/>
        <pc:sldMkLst>
          <pc:docMk/>
          <pc:sldMk cId="1618901522" sldId="265"/>
        </pc:sldMkLst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2" creationId="{267525C2-ECA6-4640-A7B6-C04F7850B85A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4" creationId="{7F332808-7BEF-4E15-9DA5-78332114203C}"/>
          </ac:spMkLst>
        </pc:spChg>
        <pc:spChg chg="add mod">
          <ac:chgData name="Фархат Газезов" userId="bb5dd6b99982e35d" providerId="LiveId" clId="{0962DC5E-982F-4609-AF52-2B6E8DFAEE76}" dt="2020-10-05T17:43:26.676" v="1994" actId="207"/>
          <ac:spMkLst>
            <pc:docMk/>
            <pc:sldMk cId="1618901522" sldId="265"/>
            <ac:spMk id="6" creationId="{F41BC8E6-7629-43C8-9E9C-6D5D3E33E570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7" creationId="{A7A3A802-729D-4BB6-A7E4-9EF45091011F}"/>
          </ac:spMkLst>
        </pc:spChg>
        <pc:spChg chg="add mod">
          <ac:chgData name="Фархат Газезов" userId="bb5dd6b99982e35d" providerId="LiveId" clId="{0962DC5E-982F-4609-AF52-2B6E8DFAEE76}" dt="2020-10-05T17:36:50.040" v="1865" actId="207"/>
          <ac:spMkLst>
            <pc:docMk/>
            <pc:sldMk cId="1618901522" sldId="265"/>
            <ac:spMk id="8" creationId="{F3F4E48F-C5DA-4E3C-8774-9FFB89E67A33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9" creationId="{88779FC6-594B-4D0B-848C-49415355F93E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0" creationId="{38D0CEA9-25D1-481B-97FE-DA78B5C72141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1" creationId="{A4A1BB63-6DD8-4C15-AA12-5168A43DC547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2" creationId="{467DC0A6-D072-496B-9A21-13FA9C02C8F1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3" creationId="{E5D19CA6-D11B-4C2C-8BCB-0F7DCDEB9F6C}"/>
          </ac:spMkLst>
        </pc:spChg>
        <pc:spChg chg="mod">
          <ac:chgData name="Фархат Газезов" userId="bb5dd6b99982e35d" providerId="LiveId" clId="{0962DC5E-982F-4609-AF52-2B6E8DFAEE76}" dt="2020-10-05T17:38:01.290" v="1887" actId="20577"/>
          <ac:spMkLst>
            <pc:docMk/>
            <pc:sldMk cId="1618901522" sldId="265"/>
            <ac:spMk id="14" creationId="{CBDC5115-1458-4CC0-B44C-FBB95F5FD3C7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5" creationId="{425F7D41-15AE-4332-A4FB-111E9BB236FF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17" creationId="{D92BB81B-6966-4E1E-8551-E19604A315C1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20" creationId="{0BA20788-44DC-4F49-AF27-070CA54A06EA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21" creationId="{C1240DD8-E53B-4AB3-9744-7D6C08368517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22" creationId="{3AC2A8AC-94ED-474C-AE0B-EB245A463E48}"/>
          </ac:spMkLst>
        </pc:spChg>
        <pc:spChg chg="del">
          <ac:chgData name="Фархат Газезов" userId="bb5dd6b99982e35d" providerId="LiveId" clId="{0962DC5E-982F-4609-AF52-2B6E8DFAEE76}" dt="2020-10-05T17:36:16.951" v="1861" actId="478"/>
          <ac:spMkLst>
            <pc:docMk/>
            <pc:sldMk cId="1618901522" sldId="265"/>
            <ac:spMk id="23" creationId="{96BD841F-3C57-493E-95D6-8F5DD641F396}"/>
          </ac:spMkLst>
        </pc:spChg>
        <pc:spChg chg="add mod">
          <ac:chgData name="Фархат Газезов" userId="bb5dd6b99982e35d" providerId="LiveId" clId="{0962DC5E-982F-4609-AF52-2B6E8DFAEE76}" dt="2020-10-05T17:36:50.040" v="1865" actId="207"/>
          <ac:spMkLst>
            <pc:docMk/>
            <pc:sldMk cId="1618901522" sldId="265"/>
            <ac:spMk id="29" creationId="{574E4AE5-776D-4997-992D-E21D0841F8DC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31" creationId="{CB9D126F-E005-402F-9CEF-16967EFE7E01}"/>
          </ac:spMkLst>
        </pc:spChg>
        <pc:spChg chg="add mod">
          <ac:chgData name="Фархат Газезов" userId="bb5dd6b99982e35d" providerId="LiveId" clId="{0962DC5E-982F-4609-AF52-2B6E8DFAEE76}" dt="2020-10-05T17:36:50.040" v="1865" actId="207"/>
          <ac:spMkLst>
            <pc:docMk/>
            <pc:sldMk cId="1618901522" sldId="265"/>
            <ac:spMk id="33" creationId="{07862909-2EB0-4721-932E-CAD156A9120D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35" creationId="{84C10CEE-640E-4668-ABA8-EDD7CB9526E0}"/>
          </ac:spMkLst>
        </pc:spChg>
        <pc:spChg chg="add mod">
          <ac:chgData name="Фархат Газезов" userId="bb5dd6b99982e35d" providerId="LiveId" clId="{0962DC5E-982F-4609-AF52-2B6E8DFAEE76}" dt="2020-10-05T17:36:50.040" v="1865" actId="207"/>
          <ac:spMkLst>
            <pc:docMk/>
            <pc:sldMk cId="1618901522" sldId="265"/>
            <ac:spMk id="37" creationId="{72526E49-8BBE-4661-AFD8-94AD176E2377}"/>
          </ac:spMkLst>
        </pc:spChg>
        <pc:spChg chg="add mod">
          <ac:chgData name="Фархат Газезов" userId="bb5dd6b99982e35d" providerId="LiveId" clId="{0962DC5E-982F-4609-AF52-2B6E8DFAEE76}" dt="2020-10-05T17:43:14.187" v="1987" actId="20577"/>
          <ac:spMkLst>
            <pc:docMk/>
            <pc:sldMk cId="1618901522" sldId="265"/>
            <ac:spMk id="39" creationId="{73B8C90E-8C7C-481A-A9D0-31C62DE834A1}"/>
          </ac:spMkLst>
        </pc:spChg>
        <pc:spChg chg="add mod">
          <ac:chgData name="Фархат Газезов" userId="bb5dd6b99982e35d" providerId="LiveId" clId="{0962DC5E-982F-4609-AF52-2B6E8DFAEE76}" dt="2020-10-05T17:43:15.228" v="1988" actId="20577"/>
          <ac:spMkLst>
            <pc:docMk/>
            <pc:sldMk cId="1618901522" sldId="265"/>
            <ac:spMk id="41" creationId="{A071A478-AC04-4BA8-8343-C5D80250B226}"/>
          </ac:spMkLst>
        </pc:spChg>
        <pc:spChg chg="add mod">
          <ac:chgData name="Фархат Газезов" userId="bb5dd6b99982e35d" providerId="LiveId" clId="{0962DC5E-982F-4609-AF52-2B6E8DFAEE76}" dt="2020-10-05T17:43:16.941" v="1989" actId="20577"/>
          <ac:spMkLst>
            <pc:docMk/>
            <pc:sldMk cId="1618901522" sldId="265"/>
            <ac:spMk id="43" creationId="{742D826A-15C6-46F0-85F4-BD9A4F96EA84}"/>
          </ac:spMkLst>
        </pc:spChg>
        <pc:spChg chg="add mod">
          <ac:chgData name="Фархат Газезов" userId="bb5dd6b99982e35d" providerId="LiveId" clId="{0962DC5E-982F-4609-AF52-2B6E8DFAEE76}" dt="2020-10-05T17:43:18.084" v="1990" actId="20577"/>
          <ac:spMkLst>
            <pc:docMk/>
            <pc:sldMk cId="1618901522" sldId="265"/>
            <ac:spMk id="45" creationId="{1A4B5E68-2CCE-4596-906A-6CE59F4CB59B}"/>
          </ac:spMkLst>
        </pc:spChg>
        <pc:spChg chg="add mod">
          <ac:chgData name="Фархат Газезов" userId="bb5dd6b99982e35d" providerId="LiveId" clId="{0962DC5E-982F-4609-AF52-2B6E8DFAEE76}" dt="2020-10-05T17:36:38.538" v="1864" actId="1076"/>
          <ac:spMkLst>
            <pc:docMk/>
            <pc:sldMk cId="1618901522" sldId="265"/>
            <ac:spMk id="47" creationId="{6D61154D-7C8F-4234-B098-19FFBB431FC2}"/>
          </ac:spMkLst>
        </pc:spChg>
        <pc:spChg chg="add mod">
          <ac:chgData name="Фархат Газезов" userId="bb5dd6b99982e35d" providerId="LiveId" clId="{0962DC5E-982F-4609-AF52-2B6E8DFAEE76}" dt="2020-10-05T17:36:38.538" v="1864" actId="1076"/>
          <ac:spMkLst>
            <pc:docMk/>
            <pc:sldMk cId="1618901522" sldId="265"/>
            <ac:spMk id="49" creationId="{2345E53E-B52D-4E8C-AD91-DC40686FBE57}"/>
          </ac:spMkLst>
        </pc:spChg>
        <pc:spChg chg="add mod">
          <ac:chgData name="Фархат Газезов" userId="bb5dd6b99982e35d" providerId="LiveId" clId="{0962DC5E-982F-4609-AF52-2B6E8DFAEE76}" dt="2020-10-05T17:36:38.538" v="1864" actId="1076"/>
          <ac:spMkLst>
            <pc:docMk/>
            <pc:sldMk cId="1618901522" sldId="265"/>
            <ac:spMk id="51" creationId="{BFE3E7A6-C112-4EFC-9F46-E237A62992B5}"/>
          </ac:spMkLst>
        </pc:spChg>
        <pc:spChg chg="add mod">
          <ac:chgData name="Фархат Газезов" userId="bb5dd6b99982e35d" providerId="LiveId" clId="{0962DC5E-982F-4609-AF52-2B6E8DFAEE76}" dt="2020-10-05T17:36:55.202" v="1866" actId="207"/>
          <ac:spMkLst>
            <pc:docMk/>
            <pc:sldMk cId="1618901522" sldId="265"/>
            <ac:spMk id="53" creationId="{6A03AFA9-E2FC-4EA6-8885-9F1151C9158B}"/>
          </ac:spMkLst>
        </pc:spChg>
        <pc:spChg chg="add mod">
          <ac:chgData name="Фархат Газезов" userId="bb5dd6b99982e35d" providerId="LiveId" clId="{0962DC5E-982F-4609-AF52-2B6E8DFAEE76}" dt="2020-10-05T17:43:19.140" v="1991" actId="20577"/>
          <ac:spMkLst>
            <pc:docMk/>
            <pc:sldMk cId="1618901522" sldId="265"/>
            <ac:spMk id="55" creationId="{28D64E67-82D4-4748-B1C3-0B275435C2F9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57" creationId="{20C155AA-4A33-4FB3-9C1E-10F62EE09749}"/>
          </ac:spMkLst>
        </pc:spChg>
        <pc:spChg chg="add mod">
          <ac:chgData name="Фархат Газезов" userId="bb5dd6b99982e35d" providerId="LiveId" clId="{0962DC5E-982F-4609-AF52-2B6E8DFAEE76}" dt="2020-10-05T17:36:55.202" v="1866" actId="207"/>
          <ac:spMkLst>
            <pc:docMk/>
            <pc:sldMk cId="1618901522" sldId="265"/>
            <ac:spMk id="59" creationId="{B29F961F-C3CE-4C89-A2F4-E3ACC1408B09}"/>
          </ac:spMkLst>
        </pc:spChg>
        <pc:spChg chg="add mod">
          <ac:chgData name="Фархат Газезов" userId="bb5dd6b99982e35d" providerId="LiveId" clId="{0962DC5E-982F-4609-AF52-2B6E8DFAEE76}" dt="2020-10-05T17:43:20.044" v="1992" actId="20577"/>
          <ac:spMkLst>
            <pc:docMk/>
            <pc:sldMk cId="1618901522" sldId="265"/>
            <ac:spMk id="61" creationId="{28BE4956-94A6-4015-A726-672C9CBE90BD}"/>
          </ac:spMkLst>
        </pc:spChg>
        <pc:spChg chg="add mod">
          <ac:chgData name="Фархат Газезов" userId="bb5dd6b99982e35d" providerId="LiveId" clId="{0962DC5E-982F-4609-AF52-2B6E8DFAEE76}" dt="2020-10-05T17:37:02.373" v="1869" actId="207"/>
          <ac:spMkLst>
            <pc:docMk/>
            <pc:sldMk cId="1618901522" sldId="265"/>
            <ac:spMk id="63" creationId="{EC78303F-F7AF-481F-880F-D56A1840E935}"/>
          </ac:spMkLst>
        </pc:spChg>
        <pc:spChg chg="add mod">
          <ac:chgData name="Фархат Газезов" userId="bb5dd6b99982e35d" providerId="LiveId" clId="{0962DC5E-982F-4609-AF52-2B6E8DFAEE76}" dt="2020-10-05T17:43:23.834" v="1993" actId="207"/>
          <ac:spMkLst>
            <pc:docMk/>
            <pc:sldMk cId="1618901522" sldId="265"/>
            <ac:spMk id="65" creationId="{1AD67705-D985-40AA-8450-113553B50139}"/>
          </ac:spMkLst>
        </pc:spChg>
        <pc:grpChg chg="mod">
          <ac:chgData name="Фархат Газезов" userId="bb5dd6b99982e35d" providerId="LiveId" clId="{0962DC5E-982F-4609-AF52-2B6E8DFAEE76}" dt="2020-10-05T17:37:23.973" v="1872" actId="14100"/>
          <ac:grpSpMkLst>
            <pc:docMk/>
            <pc:sldMk cId="1618901522" sldId="265"/>
            <ac:grpSpMk id="19" creationId="{16F9C1EA-7DC3-491B-8848-A29DB7540B58}"/>
          </ac:grpSpMkLst>
        </pc:grpChg>
        <pc:graphicFrameChg chg="add mod modGraphic">
          <ac:chgData name="Фархат Газезов" userId="bb5dd6b99982e35d" providerId="LiveId" clId="{0962DC5E-982F-4609-AF52-2B6E8DFAEE76}" dt="2020-10-05T17:43:45.542" v="1996" actId="207"/>
          <ac:graphicFrameMkLst>
            <pc:docMk/>
            <pc:sldMk cId="1618901522" sldId="265"/>
            <ac:graphicFrameMk id="67" creationId="{7A652873-4D5C-446C-A468-EC5A2B283C14}"/>
          </ac:graphicFrameMkLst>
        </pc:graphicFrameChg>
        <pc:picChg chg="del">
          <ac:chgData name="Фархат Газезов" userId="bb5dd6b99982e35d" providerId="LiveId" clId="{0962DC5E-982F-4609-AF52-2B6E8DFAEE76}" dt="2020-10-05T17:36:17.710" v="1862" actId="478"/>
          <ac:picMkLst>
            <pc:docMk/>
            <pc:sldMk cId="1618901522" sldId="265"/>
            <ac:picMk id="5" creationId="{802DD235-C61B-49F2-AEA5-67A07B740945}"/>
          </ac:picMkLst>
        </pc:picChg>
      </pc:sldChg>
      <pc:sldChg chg="add del">
        <pc:chgData name="Фархат Газезов" userId="bb5dd6b99982e35d" providerId="LiveId" clId="{0962DC5E-982F-4609-AF52-2B6E8DFAEE76}" dt="2020-10-05T17:35:42.771" v="1854"/>
        <pc:sldMkLst>
          <pc:docMk/>
          <pc:sldMk cId="3325962467" sldId="265"/>
        </pc:sldMkLst>
      </pc:sldChg>
      <pc:sldChg chg="addSp delSp modSp add mod">
        <pc:chgData name="Фархат Газезов" userId="bb5dd6b99982e35d" providerId="LiveId" clId="{0962DC5E-982F-4609-AF52-2B6E8DFAEE76}" dt="2020-10-05T17:42:40.695" v="1978" actId="1038"/>
        <pc:sldMkLst>
          <pc:docMk/>
          <pc:sldMk cId="3390314391" sldId="266"/>
        </pc:sldMkLst>
        <pc:spChg chg="add mod">
          <ac:chgData name="Фархат Газезов" userId="bb5dd6b99982e35d" providerId="LiveId" clId="{0962DC5E-982F-4609-AF52-2B6E8DFAEE76}" dt="2020-10-05T17:41:55.737" v="1947" actId="1076"/>
          <ac:spMkLst>
            <pc:docMk/>
            <pc:sldMk cId="3390314391" sldId="266"/>
            <ac:spMk id="2" creationId="{6FDB4692-F61C-44DB-829F-7995AC4AF662}"/>
          </ac:spMkLst>
        </pc:spChg>
        <pc:spChg chg="del mod topLvl">
          <ac:chgData name="Фархат Газезов" userId="bb5dd6b99982e35d" providerId="LiveId" clId="{0962DC5E-982F-4609-AF52-2B6E8DFAEE76}" dt="2020-10-05T17:41:05.790" v="1928" actId="478"/>
          <ac:spMkLst>
            <pc:docMk/>
            <pc:sldMk cId="3390314391" sldId="266"/>
            <ac:spMk id="3" creationId="{C772B486-7745-481A-A52E-00969964125E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6" creationId="{F41BC8E6-7629-43C8-9E9C-6D5D3E33E570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7" creationId="{A7A3A802-729D-4BB6-A7E4-9EF45091011F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8" creationId="{F3F4E48F-C5DA-4E3C-8774-9FFB89E67A33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9" creationId="{88779FC6-594B-4D0B-848C-49415355F93E}"/>
          </ac:spMkLst>
        </pc:spChg>
        <pc:spChg chg="del mod topLvl">
          <ac:chgData name="Фархат Газезов" userId="bb5dd6b99982e35d" providerId="LiveId" clId="{0962DC5E-982F-4609-AF52-2B6E8DFAEE76}" dt="2020-10-05T17:41:05.790" v="1928" actId="478"/>
          <ac:spMkLst>
            <pc:docMk/>
            <pc:sldMk cId="3390314391" sldId="266"/>
            <ac:spMk id="14" creationId="{CBDC5115-1458-4CC0-B44C-FBB95F5FD3C7}"/>
          </ac:spMkLst>
        </pc:spChg>
        <pc:spChg chg="del mod topLvl">
          <ac:chgData name="Фархат Газезов" userId="bb5dd6b99982e35d" providerId="LiveId" clId="{0962DC5E-982F-4609-AF52-2B6E8DFAEE76}" dt="2020-10-05T17:40:58.871" v="1926" actId="478"/>
          <ac:spMkLst>
            <pc:docMk/>
            <pc:sldMk cId="3390314391" sldId="266"/>
            <ac:spMk id="16" creationId="{05F27B94-DFDB-43B2-823A-B5F855698D3C}"/>
          </ac:spMkLst>
        </pc:spChg>
        <pc:spChg chg="del mod topLvl">
          <ac:chgData name="Фархат Газезов" userId="bb5dd6b99982e35d" providerId="LiveId" clId="{0962DC5E-982F-4609-AF52-2B6E8DFAEE76}" dt="2020-10-05T17:40:58.160" v="1925" actId="478"/>
          <ac:spMkLst>
            <pc:docMk/>
            <pc:sldMk cId="3390314391" sldId="266"/>
            <ac:spMk id="18" creationId="{83E6D72A-F692-4D8D-80CB-5BAA2B699A8E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29" creationId="{574E4AE5-776D-4997-992D-E21D0841F8DC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31" creationId="{CB9D126F-E005-402F-9CEF-16967EFE7E01}"/>
          </ac:spMkLst>
        </pc:spChg>
        <pc:spChg chg="add mod">
          <ac:chgData name="Фархат Газезов" userId="bb5dd6b99982e35d" providerId="LiveId" clId="{0962DC5E-982F-4609-AF52-2B6E8DFAEE76}" dt="2020-10-05T17:42:40.695" v="1978" actId="1038"/>
          <ac:spMkLst>
            <pc:docMk/>
            <pc:sldMk cId="3390314391" sldId="266"/>
            <ac:spMk id="32" creationId="{70C1CE13-135B-48B8-B28E-1BC7DF98039D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33" creationId="{07862909-2EB0-4721-932E-CAD156A9120D}"/>
          </ac:spMkLst>
        </pc:spChg>
        <pc:spChg chg="add mod">
          <ac:chgData name="Фархат Газезов" userId="bb5dd6b99982e35d" providerId="LiveId" clId="{0962DC5E-982F-4609-AF52-2B6E8DFAEE76}" dt="2020-10-05T17:41:55.737" v="1947" actId="1076"/>
          <ac:spMkLst>
            <pc:docMk/>
            <pc:sldMk cId="3390314391" sldId="266"/>
            <ac:spMk id="34" creationId="{6FC69E01-1F68-49D0-9DBC-7DD426951494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35" creationId="{84C10CEE-640E-4668-ABA8-EDD7CB9526E0}"/>
          </ac:spMkLst>
        </pc:spChg>
        <pc:spChg chg="add mod">
          <ac:chgData name="Фархат Газезов" userId="bb5dd6b99982e35d" providerId="LiveId" clId="{0962DC5E-982F-4609-AF52-2B6E8DFAEE76}" dt="2020-10-05T17:42:27.625" v="1972" actId="207"/>
          <ac:spMkLst>
            <pc:docMk/>
            <pc:sldMk cId="3390314391" sldId="266"/>
            <ac:spMk id="36" creationId="{97D10432-66BC-41FE-A105-7ABE9B5EDE1E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37" creationId="{72526E49-8BBE-4661-AFD8-94AD176E2377}"/>
          </ac:spMkLst>
        </pc:spChg>
        <pc:spChg chg="add del mod">
          <ac:chgData name="Фархат Газезов" userId="bb5dd6b99982e35d" providerId="LiveId" clId="{0962DC5E-982F-4609-AF52-2B6E8DFAEE76}" dt="2020-10-05T17:42:10.439" v="1969" actId="478"/>
          <ac:spMkLst>
            <pc:docMk/>
            <pc:sldMk cId="3390314391" sldId="266"/>
            <ac:spMk id="38" creationId="{0BDAAA1C-F650-4269-BB97-AFEA0683AC43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39" creationId="{73B8C90E-8C7C-481A-A9D0-31C62DE834A1}"/>
          </ac:spMkLst>
        </pc:spChg>
        <pc:spChg chg="add del mod">
          <ac:chgData name="Фархат Газезов" userId="bb5dd6b99982e35d" providerId="LiveId" clId="{0962DC5E-982F-4609-AF52-2B6E8DFAEE76}" dt="2020-10-05T17:42:10.439" v="1969" actId="478"/>
          <ac:spMkLst>
            <pc:docMk/>
            <pc:sldMk cId="3390314391" sldId="266"/>
            <ac:spMk id="40" creationId="{509EBB69-36AD-40BE-A97D-D64AC86A60A8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41" creationId="{A071A478-AC04-4BA8-8343-C5D80250B226}"/>
          </ac:spMkLst>
        </pc:spChg>
        <pc:spChg chg="add mod">
          <ac:chgData name="Фархат Газезов" userId="bb5dd6b99982e35d" providerId="LiveId" clId="{0962DC5E-982F-4609-AF52-2B6E8DFAEE76}" dt="2020-10-05T17:42:40.695" v="1978" actId="1038"/>
          <ac:spMkLst>
            <pc:docMk/>
            <pc:sldMk cId="3390314391" sldId="266"/>
            <ac:spMk id="42" creationId="{CDB8C6E3-A14B-440E-A500-0A8012C853B3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43" creationId="{742D826A-15C6-46F0-85F4-BD9A4F96EA84}"/>
          </ac:spMkLst>
        </pc:spChg>
        <pc:spChg chg="add mod">
          <ac:chgData name="Фархат Газезов" userId="bb5dd6b99982e35d" providerId="LiveId" clId="{0962DC5E-982F-4609-AF52-2B6E8DFAEE76}" dt="2020-10-05T17:42:33.963" v="1974" actId="571"/>
          <ac:spMkLst>
            <pc:docMk/>
            <pc:sldMk cId="3390314391" sldId="266"/>
            <ac:spMk id="44" creationId="{5104E587-F320-429D-88A4-BD236A3F0F89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45" creationId="{1A4B5E68-2CCE-4596-906A-6CE59F4CB59B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47" creationId="{6D61154D-7C8F-4234-B098-19FFBB431FC2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49" creationId="{2345E53E-B52D-4E8C-AD91-DC40686FBE57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51" creationId="{BFE3E7A6-C112-4EFC-9F46-E237A62992B5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53" creationId="{6A03AFA9-E2FC-4EA6-8885-9F1151C9158B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55" creationId="{28D64E67-82D4-4748-B1C3-0B275435C2F9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57" creationId="{20C155AA-4A33-4FB3-9C1E-10F62EE09749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59" creationId="{B29F961F-C3CE-4C89-A2F4-E3ACC1408B09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61" creationId="{28BE4956-94A6-4015-A726-672C9CBE90BD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63" creationId="{EC78303F-F7AF-481F-880F-D56A1840E935}"/>
          </ac:spMkLst>
        </pc:spChg>
        <pc:spChg chg="del">
          <ac:chgData name="Фархат Газезов" userId="bb5dd6b99982e35d" providerId="LiveId" clId="{0962DC5E-982F-4609-AF52-2B6E8DFAEE76}" dt="2020-10-05T17:40:45.408" v="1921" actId="478"/>
          <ac:spMkLst>
            <pc:docMk/>
            <pc:sldMk cId="3390314391" sldId="266"/>
            <ac:spMk id="65" creationId="{1AD67705-D985-40AA-8450-113553B50139}"/>
          </ac:spMkLst>
        </pc:spChg>
        <pc:grpChg chg="del mod">
          <ac:chgData name="Фархат Газезов" userId="bb5dd6b99982e35d" providerId="LiveId" clId="{0962DC5E-982F-4609-AF52-2B6E8DFAEE76}" dt="2020-10-05T17:40:57.131" v="1924" actId="165"/>
          <ac:grpSpMkLst>
            <pc:docMk/>
            <pc:sldMk cId="3390314391" sldId="266"/>
            <ac:grpSpMk id="19" creationId="{16F9C1EA-7DC3-491B-8848-A29DB7540B58}"/>
          </ac:grpSpMkLst>
        </pc:grpChg>
        <pc:graphicFrameChg chg="del">
          <ac:chgData name="Фархат Газезов" userId="bb5dd6b99982e35d" providerId="LiveId" clId="{0962DC5E-982F-4609-AF52-2B6E8DFAEE76}" dt="2020-10-05T17:40:45.408" v="1921" actId="478"/>
          <ac:graphicFrameMkLst>
            <pc:docMk/>
            <pc:sldMk cId="3390314391" sldId="266"/>
            <ac:graphicFrameMk id="67" creationId="{7A652873-4D5C-446C-A468-EC5A2B283C14}"/>
          </ac:graphicFrameMkLst>
        </pc:graphicFrameChg>
      </pc:sldChg>
      <pc:sldChg chg="delSp add del mod">
        <pc:chgData name="Фархат Газезов" userId="bb5dd6b99982e35d" providerId="LiveId" clId="{0962DC5E-982F-4609-AF52-2B6E8DFAEE76}" dt="2020-10-05T17:40:47.747" v="1922" actId="47"/>
        <pc:sldMkLst>
          <pc:docMk/>
          <pc:sldMk cId="2498411136" sldId="267"/>
        </pc:sldMkLst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6" creationId="{F41BC8E6-7629-43C8-9E9C-6D5D3E33E570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7" creationId="{A7A3A802-729D-4BB6-A7E4-9EF45091011F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8" creationId="{F3F4E48F-C5DA-4E3C-8774-9FFB89E67A33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9" creationId="{88779FC6-594B-4D0B-848C-49415355F93E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29" creationId="{574E4AE5-776D-4997-992D-E21D0841F8DC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31" creationId="{CB9D126F-E005-402F-9CEF-16967EFE7E01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33" creationId="{07862909-2EB0-4721-932E-CAD156A9120D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35" creationId="{84C10CEE-640E-4668-ABA8-EDD7CB9526E0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37" creationId="{72526E49-8BBE-4661-AFD8-94AD176E2377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39" creationId="{73B8C90E-8C7C-481A-A9D0-31C62DE834A1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41" creationId="{A071A478-AC04-4BA8-8343-C5D80250B226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43" creationId="{742D826A-15C6-46F0-85F4-BD9A4F96EA84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45" creationId="{1A4B5E68-2CCE-4596-906A-6CE59F4CB59B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47" creationId="{6D61154D-7C8F-4234-B098-19FFBB431FC2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49" creationId="{2345E53E-B52D-4E8C-AD91-DC40686FBE57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51" creationId="{BFE3E7A6-C112-4EFC-9F46-E237A62992B5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53" creationId="{6A03AFA9-E2FC-4EA6-8885-9F1151C9158B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55" creationId="{28D64E67-82D4-4748-B1C3-0B275435C2F9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57" creationId="{20C155AA-4A33-4FB3-9C1E-10F62EE09749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59" creationId="{B29F961F-C3CE-4C89-A2F4-E3ACC1408B09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61" creationId="{28BE4956-94A6-4015-A726-672C9CBE90BD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63" creationId="{EC78303F-F7AF-481F-880F-D56A1840E935}"/>
          </ac:spMkLst>
        </pc:spChg>
        <pc:spChg chg="del">
          <ac:chgData name="Фархат Газезов" userId="bb5dd6b99982e35d" providerId="LiveId" clId="{0962DC5E-982F-4609-AF52-2B6E8DFAEE76}" dt="2020-10-05T17:40:42.176" v="1920" actId="478"/>
          <ac:spMkLst>
            <pc:docMk/>
            <pc:sldMk cId="2498411136" sldId="267"/>
            <ac:spMk id="65" creationId="{1AD67705-D985-40AA-8450-113553B50139}"/>
          </ac:spMkLst>
        </pc:spChg>
        <pc:graphicFrameChg chg="del">
          <ac:chgData name="Фархат Газезов" userId="bb5dd6b99982e35d" providerId="LiveId" clId="{0962DC5E-982F-4609-AF52-2B6E8DFAEE76}" dt="2020-10-05T17:40:42.176" v="1920" actId="478"/>
          <ac:graphicFrameMkLst>
            <pc:docMk/>
            <pc:sldMk cId="2498411136" sldId="267"/>
            <ac:graphicFrameMk id="67" creationId="{7A652873-4D5C-446C-A468-EC5A2B283C14}"/>
          </ac:graphicFrameMkLst>
        </pc:graphicFrameChg>
      </pc:sldChg>
      <pc:sldChg chg="addSp delSp modSp add mod">
        <pc:chgData name="Фархат Газезов" userId="bb5dd6b99982e35d" providerId="LiveId" clId="{0962DC5E-982F-4609-AF52-2B6E8DFAEE76}" dt="2020-10-05T17:43:06.542" v="1986" actId="20577"/>
        <pc:sldMkLst>
          <pc:docMk/>
          <pc:sldMk cId="2963427731" sldId="267"/>
        </pc:sldMkLst>
        <pc:spChg chg="mod">
          <ac:chgData name="Фархат Газезов" userId="bb5dd6b99982e35d" providerId="LiveId" clId="{0962DC5E-982F-4609-AF52-2B6E8DFAEE76}" dt="2020-10-05T17:42:58.435" v="1983" actId="14100"/>
          <ac:spMkLst>
            <pc:docMk/>
            <pc:sldMk cId="2963427731" sldId="267"/>
            <ac:spMk id="2" creationId="{6FDB4692-F61C-44DB-829F-7995AC4AF662}"/>
          </ac:spMkLst>
        </pc:spChg>
        <pc:spChg chg="add mod">
          <ac:chgData name="Фархат Газезов" userId="bb5dd6b99982e35d" providerId="LiveId" clId="{0962DC5E-982F-4609-AF52-2B6E8DFAEE76}" dt="2020-10-05T17:43:06.542" v="1986" actId="20577"/>
          <ac:spMkLst>
            <pc:docMk/>
            <pc:sldMk cId="2963427731" sldId="267"/>
            <ac:spMk id="8" creationId="{87451307-4CDD-4D1C-82D6-2E48F42362CC}"/>
          </ac:spMkLst>
        </pc:spChg>
        <pc:spChg chg="add mod">
          <ac:chgData name="Фархат Газезов" userId="bb5dd6b99982e35d" providerId="LiveId" clId="{0962DC5E-982F-4609-AF52-2B6E8DFAEE76}" dt="2020-10-05T17:43:03.842" v="1985" actId="571"/>
          <ac:spMkLst>
            <pc:docMk/>
            <pc:sldMk cId="2963427731" sldId="267"/>
            <ac:spMk id="9" creationId="{79D352EC-E427-42FF-B459-5E36C419CA4D}"/>
          </ac:spMkLst>
        </pc:spChg>
        <pc:spChg chg="del">
          <ac:chgData name="Фархат Газезов" userId="bb5dd6b99982e35d" providerId="LiveId" clId="{0962DC5E-982F-4609-AF52-2B6E8DFAEE76}" dt="2020-10-05T17:42:46.607" v="1980" actId="478"/>
          <ac:spMkLst>
            <pc:docMk/>
            <pc:sldMk cId="2963427731" sldId="267"/>
            <ac:spMk id="32" creationId="{70C1CE13-135B-48B8-B28E-1BC7DF98039D}"/>
          </ac:spMkLst>
        </pc:spChg>
        <pc:spChg chg="del mod">
          <ac:chgData name="Фархат Газезов" userId="bb5dd6b99982e35d" providerId="LiveId" clId="{0962DC5E-982F-4609-AF52-2B6E8DFAEE76}" dt="2020-10-05T17:43:00.334" v="1984" actId="478"/>
          <ac:spMkLst>
            <pc:docMk/>
            <pc:sldMk cId="2963427731" sldId="267"/>
            <ac:spMk id="34" creationId="{6FC69E01-1F68-49D0-9DBC-7DD426951494}"/>
          </ac:spMkLst>
        </pc:spChg>
        <pc:spChg chg="mod">
          <ac:chgData name="Фархат Газезов" userId="bb5dd6b99982e35d" providerId="LiveId" clId="{0962DC5E-982F-4609-AF52-2B6E8DFAEE76}" dt="2020-10-05T17:42:58.435" v="1983" actId="14100"/>
          <ac:spMkLst>
            <pc:docMk/>
            <pc:sldMk cId="2963427731" sldId="267"/>
            <ac:spMk id="36" creationId="{97D10432-66BC-41FE-A105-7ABE9B5EDE1E}"/>
          </ac:spMkLst>
        </pc:spChg>
        <pc:spChg chg="del">
          <ac:chgData name="Фархат Газезов" userId="bb5dd6b99982e35d" providerId="LiveId" clId="{0962DC5E-982F-4609-AF52-2B6E8DFAEE76}" dt="2020-10-05T17:42:46.607" v="1980" actId="478"/>
          <ac:spMkLst>
            <pc:docMk/>
            <pc:sldMk cId="2963427731" sldId="267"/>
            <ac:spMk id="42" creationId="{CDB8C6E3-A14B-440E-A500-0A8012C853B3}"/>
          </ac:spMkLst>
        </pc:spChg>
        <pc:spChg chg="del">
          <ac:chgData name="Фархат Газезов" userId="bb5dd6b99982e35d" providerId="LiveId" clId="{0962DC5E-982F-4609-AF52-2B6E8DFAEE76}" dt="2020-10-05T17:43:00.334" v="1984" actId="478"/>
          <ac:spMkLst>
            <pc:docMk/>
            <pc:sldMk cId="2963427731" sldId="267"/>
            <ac:spMk id="44" creationId="{5104E587-F320-429D-88A4-BD236A3F0F89}"/>
          </ac:spMkLst>
        </pc:spChg>
      </pc:sldChg>
      <pc:sldMasterChg chg="add del addSldLayout delSldLayout">
        <pc:chgData name="Фархат Газезов" userId="bb5dd6b99982e35d" providerId="LiveId" clId="{0962DC5E-982F-4609-AF52-2B6E8DFAEE76}" dt="2020-10-05T17:02:54.768" v="688" actId="26606"/>
        <pc:sldMasterMkLst>
          <pc:docMk/>
          <pc:sldMasterMk cId="3135749309" sldId="2147483648"/>
        </pc:sldMasterMkLst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2842176235" sldId="2147483649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2639273111" sldId="2147483650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4209966409" sldId="2147483651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3969628065" sldId="2147483652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3025819662" sldId="2147483653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1792689923" sldId="2147483654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2966175975" sldId="2147483655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1635839922" sldId="2147483656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3886773869" sldId="2147483657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947139462" sldId="2147483658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135749309" sldId="2147483648"/>
            <pc:sldLayoutMk cId="2134022810" sldId="2147483659"/>
          </pc:sldLayoutMkLst>
        </pc:sldLayoutChg>
      </pc:sldMasterChg>
      <pc:sldMasterChg chg="add del replId addSldLayout delSldLayout">
        <pc:chgData name="Фархат Газезов" userId="bb5dd6b99982e35d" providerId="LiveId" clId="{0962DC5E-982F-4609-AF52-2B6E8DFAEE76}" dt="2020-10-05T16:40:49.758" v="169" actId="26606"/>
        <pc:sldMasterMkLst>
          <pc:docMk/>
          <pc:sldMasterMk cId="1376776" sldId="2147483660"/>
        </pc:sldMasterMkLst>
        <pc:sldLayoutChg chg="add del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1165710932" sldId="2147483661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3476549957" sldId="2147483662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4150557662" sldId="2147483663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770470125" sldId="2147483664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3097659113" sldId="2147483665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1764303329" sldId="2147483666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4248761493" sldId="2147483667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2497354156" sldId="2147483668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3703741396" sldId="2147483669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1475257272" sldId="2147483670"/>
          </pc:sldLayoutMkLst>
        </pc:sldLayoutChg>
        <pc:sldLayoutChg chg="add del replId">
          <pc:chgData name="Фархат Газезов" userId="bb5dd6b99982e35d" providerId="LiveId" clId="{0962DC5E-982F-4609-AF52-2B6E8DFAEE76}" dt="2020-10-05T16:40:49.758" v="169" actId="26606"/>
          <pc:sldLayoutMkLst>
            <pc:docMk/>
            <pc:sldMasterMk cId="1376776" sldId="2147483660"/>
            <pc:sldLayoutMk cId="4169878733" sldId="2147483671"/>
          </pc:sldLayoutMkLst>
        </pc:sldLayoutChg>
      </pc:sldMasterChg>
      <pc:sldMasterChg chg="add del replId addSldLayout delSldLayout">
        <pc:chgData name="Фархат Газезов" userId="bb5dd6b99982e35d" providerId="LiveId" clId="{0962DC5E-982F-4609-AF52-2B6E8DFAEE76}" dt="2020-10-05T17:02:33.595" v="676" actId="26606"/>
        <pc:sldMasterMkLst>
          <pc:docMk/>
          <pc:sldMasterMk cId="2180287869" sldId="2147483660"/>
        </pc:sldMasterMkLst>
        <pc:sldLayoutChg chg="add del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39497926" sldId="2147483661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519388884" sldId="2147483662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867915106" sldId="2147483663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547660088" sldId="2147483664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1115801315" sldId="2147483665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788978710" sldId="2147483666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2522483136" sldId="2147483667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06363444" sldId="2147483668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1927109630" sldId="2147483669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443721651" sldId="2147483670"/>
          </pc:sldLayoutMkLst>
        </pc:sldLayoutChg>
        <pc:sldLayoutChg chg="add del replId">
          <pc:chgData name="Фархат Газезов" userId="bb5dd6b99982e35d" providerId="LiveId" clId="{0962DC5E-982F-4609-AF52-2B6E8DFAEE76}" dt="2020-10-05T17:02:33.595" v="676" actId="26606"/>
          <pc:sldLayoutMkLst>
            <pc:docMk/>
            <pc:sldMasterMk cId="2180287869" sldId="2147483660"/>
            <pc:sldLayoutMk cId="3330014581" sldId="2147483671"/>
          </pc:sldLayoutMkLst>
        </pc:sldLayoutChg>
      </pc:sldMasterChg>
      <pc:sldMasterChg chg="add del replId addSldLayout delSldLayout">
        <pc:chgData name="Фархат Газезов" userId="bb5dd6b99982e35d" providerId="LiveId" clId="{0962DC5E-982F-4609-AF52-2B6E8DFAEE76}" dt="2020-10-05T16:39:54.242" v="111" actId="26606"/>
        <pc:sldMasterMkLst>
          <pc:docMk/>
          <pc:sldMasterMk cId="2429019282" sldId="2147483660"/>
        </pc:sldMasterMkLst>
        <pc:sldLayoutChg chg="add del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1385527037" sldId="2147483661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1567669225" sldId="2147483662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757496494" sldId="2147483663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1159512324" sldId="2147483664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1925442030" sldId="2147483665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61237040" sldId="2147483666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3327529946" sldId="2147483667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1951848467" sldId="2147483668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936034195" sldId="2147483669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3051731769" sldId="2147483670"/>
          </pc:sldLayoutMkLst>
        </pc:sldLayoutChg>
        <pc:sldLayoutChg chg="add del replId">
          <pc:chgData name="Фархат Газезов" userId="bb5dd6b99982e35d" providerId="LiveId" clId="{0962DC5E-982F-4609-AF52-2B6E8DFAEE76}" dt="2020-10-05T16:39:54.242" v="111" actId="26606"/>
          <pc:sldLayoutMkLst>
            <pc:docMk/>
            <pc:sldMasterMk cId="2429019282" sldId="2147483660"/>
            <pc:sldLayoutMk cId="951267403" sldId="2147483671"/>
          </pc:sldLayoutMkLst>
        </pc:sldLayoutChg>
      </pc:sldMasterChg>
      <pc:sldMasterChg chg="add del replId addSldLayout delSldLayout">
        <pc:chgData name="Фархат Газезов" userId="bb5dd6b99982e35d" providerId="LiveId" clId="{0962DC5E-982F-4609-AF52-2B6E8DFAEE76}" dt="2020-10-05T17:02:10.310" v="666" actId="26606"/>
        <pc:sldMasterMkLst>
          <pc:docMk/>
          <pc:sldMasterMk cId="3216377413" sldId="2147483660"/>
        </pc:sldMasterMkLst>
        <pc:sldLayoutChg chg="add del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2016000831" sldId="2147483661"/>
          </pc:sldLayoutMkLst>
        </pc:sldLayoutChg>
        <pc:sldLayoutChg chg="add del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1800021621" sldId="2147483662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2033574462" sldId="2147483663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3385669583" sldId="2147483664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1502048780" sldId="2147483665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3039936824" sldId="2147483666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4133807707" sldId="2147483667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1960620120" sldId="2147483668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1743862876" sldId="2147483669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2485272718" sldId="2147483670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536322126" sldId="2147483671"/>
          </pc:sldLayoutMkLst>
        </pc:sldLayoutChg>
        <pc:sldLayoutChg chg="add del replId">
          <pc:chgData name="Фархат Газезов" userId="bb5dd6b99982e35d" providerId="LiveId" clId="{0962DC5E-982F-4609-AF52-2B6E8DFAEE76}" dt="2020-10-05T17:02:10.310" v="666" actId="26606"/>
          <pc:sldLayoutMkLst>
            <pc:docMk/>
            <pc:sldMasterMk cId="3216377413" sldId="2147483660"/>
            <pc:sldLayoutMk cId="1175858463" sldId="2147483672"/>
          </pc:sldLayoutMkLst>
        </pc:sldLayoutChg>
      </pc:sldMasterChg>
      <pc:sldMasterChg chg="add del replId addSldLayout delSldLayout">
        <pc:chgData name="Фархат Газезов" userId="bb5dd6b99982e35d" providerId="LiveId" clId="{0962DC5E-982F-4609-AF52-2B6E8DFAEE76}" dt="2020-10-05T16:40:36.655" v="153" actId="26606"/>
        <pc:sldMasterMkLst>
          <pc:docMk/>
          <pc:sldMasterMk cId="3295991621" sldId="2147483660"/>
        </pc:sldMasterMkLst>
        <pc:sldLayoutChg chg="add del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3157529776" sldId="2147483661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1418509382" sldId="2147483662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2878232739" sldId="2147483663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2271671653" sldId="2147483664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2833961546" sldId="2147483665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3229448876" sldId="2147483666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1059999502" sldId="2147483667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3372919965" sldId="2147483668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2153933103" sldId="2147483669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404247574" sldId="2147483670"/>
          </pc:sldLayoutMkLst>
        </pc:sldLayoutChg>
        <pc:sldLayoutChg chg="add del replId">
          <pc:chgData name="Фархат Газезов" userId="bb5dd6b99982e35d" providerId="LiveId" clId="{0962DC5E-982F-4609-AF52-2B6E8DFAEE76}" dt="2020-10-05T16:40:36.655" v="153" actId="26606"/>
          <pc:sldLayoutMkLst>
            <pc:docMk/>
            <pc:sldMasterMk cId="3295991621" sldId="2147483660"/>
            <pc:sldLayoutMk cId="4056948055" sldId="214748367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45.146" v="193" actId="26606"/>
        <pc:sldMasterMkLst>
          <pc:docMk/>
          <pc:sldMasterMk cId="1111656454" sldId="2147483673"/>
        </pc:sldMasterMkLst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2471840669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431670033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4211997586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3293456644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1530695692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2995931615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53863467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262596742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1784223672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2170113870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6:41:45.146" v="193" actId="26606"/>
          <pc:sldLayoutMkLst>
            <pc:docMk/>
            <pc:sldMasterMk cId="1111656454" sldId="2147483673"/>
            <pc:sldLayoutMk cId="3053414640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21.770" v="137" actId="26606"/>
        <pc:sldMasterMkLst>
          <pc:docMk/>
          <pc:sldMasterMk cId="1607089692" sldId="2147483673"/>
        </pc:sldMasterMkLst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2604644452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3959685162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4242537291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1846073761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2966262262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2422274631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3054294682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3744464178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2092461024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1734030151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6:40:21.770" v="137" actId="26606"/>
          <pc:sldLayoutMkLst>
            <pc:docMk/>
            <pc:sldMasterMk cId="1607089692" sldId="2147483673"/>
            <pc:sldLayoutMk cId="1932373594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23.425" v="388" actId="26606"/>
        <pc:sldMasterMkLst>
          <pc:docMk/>
          <pc:sldMasterMk cId="1707192130" sldId="2147483673"/>
        </pc:sldMasterMkLst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1017069523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3223906590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3040109898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3156563333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441791176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3592275901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2453444824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2588047185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4217600759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1240637836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6:49:23.425" v="388" actId="26606"/>
          <pc:sldLayoutMkLst>
            <pc:docMk/>
            <pc:sldMasterMk cId="1707192130" sldId="2147483673"/>
            <pc:sldLayoutMk cId="2346054462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34.286" v="678" actId="26606"/>
        <pc:sldMasterMkLst>
          <pc:docMk/>
          <pc:sldMasterMk cId="3172282574" sldId="2147483673"/>
        </pc:sldMasterMkLst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2627035373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1435361751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1980635573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4149755727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4095558260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3410134167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276556687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1275668221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2884086560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2055871140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7:02:34.286" v="678" actId="26606"/>
          <pc:sldLayoutMkLst>
            <pc:docMk/>
            <pc:sldMasterMk cId="3172282574" sldId="2147483673"/>
            <pc:sldLayoutMk cId="225350247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50.390" v="686" actId="26606"/>
        <pc:sldMasterMkLst>
          <pc:docMk/>
          <pc:sldMasterMk cId="3182796281" sldId="2147483673"/>
        </pc:sldMasterMkLst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1162093943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992798781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3158507101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106152937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799632468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461051403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2712193607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2575453943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2076986175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813900725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7:02:50.390" v="686" actId="26606"/>
          <pc:sldLayoutMkLst>
            <pc:docMk/>
            <pc:sldMasterMk cId="3182796281" sldId="2147483673"/>
            <pc:sldLayoutMk cId="116499237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39:56.427" v="113" actId="26606"/>
        <pc:sldMasterMkLst>
          <pc:docMk/>
          <pc:sldMasterMk cId="3453151936" sldId="2147483673"/>
        </pc:sldMasterMkLst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3794826909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1560596850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1658606605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1033258209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80391790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2975430620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759929207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1887763404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1440907084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2128885704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6:39:56.427" v="113" actId="26606"/>
          <pc:sldLayoutMkLst>
            <pc:docMk/>
            <pc:sldMasterMk cId="3453151936" sldId="2147483673"/>
            <pc:sldLayoutMk cId="2485799810" sldId="214748367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39.885" v="159" actId="26606"/>
        <pc:sldMasterMkLst>
          <pc:docMk/>
          <pc:sldMasterMk cId="2813713449" sldId="2147483679"/>
        </pc:sldMasterMkLst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2320904581" sldId="2147483662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3209089477" sldId="2147483663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1703224254" sldId="2147483664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3638701948" sldId="2147483665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2778216789" sldId="2147483666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814573406" sldId="2147483667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3937841869" sldId="2147483668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450495755" sldId="2147483669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3883763472" sldId="2147483670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2931434659" sldId="2147483671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794206153" sldId="2147483672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653653570" sldId="2147483673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1149748300" sldId="2147483674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233157511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752751709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1780325281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6:40:39.885" v="159" actId="26606"/>
          <pc:sldLayoutMkLst>
            <pc:docMk/>
            <pc:sldMasterMk cId="2813713449" sldId="2147483679"/>
            <pc:sldLayoutMk cId="3921779939" sldId="214748367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58.102" v="201" actId="26606"/>
        <pc:sldMasterMkLst>
          <pc:docMk/>
          <pc:sldMasterMk cId="902753517" sldId="2147483686"/>
        </pc:sldMasterMkLst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3182132825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157418283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3526005514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3789748790" sldId="2147483678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1949129646" sldId="2147483679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1568662467" sldId="2147483680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4025794363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4260671263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4164759931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81166728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6:41:58.102" v="201" actId="26606"/>
          <pc:sldLayoutMkLst>
            <pc:docMk/>
            <pc:sldMasterMk cId="902753517" sldId="2147483686"/>
            <pc:sldLayoutMk cId="815024279" sldId="214748368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34.963" v="680" actId="26606"/>
        <pc:sldMasterMkLst>
          <pc:docMk/>
          <pc:sldMasterMk cId="1000821248" sldId="2147483686"/>
        </pc:sldMasterMkLst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2418731568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2095381868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358075786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3841079841" sldId="2147483678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716096844" sldId="2147483679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1291466354" sldId="2147483680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580917685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366890137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2071302965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2032854083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7:02:34.963" v="680" actId="26606"/>
          <pc:sldLayoutMkLst>
            <pc:docMk/>
            <pc:sldMasterMk cId="1000821248" sldId="2147483686"/>
            <pc:sldLayoutMk cId="1243661157" sldId="214748368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24.720" v="670" actId="26606"/>
        <pc:sldMasterMkLst>
          <pc:docMk/>
          <pc:sldMasterMk cId="1380372290" sldId="2147483686"/>
        </pc:sldMasterMkLst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1071723895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3822390305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3451156618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3505397540" sldId="2147483678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481852258" sldId="2147483679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1502207440" sldId="2147483680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2781010371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2584151604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3110018106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1256325822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7:02:24.720" v="670" actId="26606"/>
          <pc:sldLayoutMkLst>
            <pc:docMk/>
            <pc:sldMasterMk cId="1380372290" sldId="2147483686"/>
            <pc:sldLayoutMk cId="3824687812" sldId="214748368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24.707" v="390" actId="26606"/>
        <pc:sldMasterMkLst>
          <pc:docMk/>
          <pc:sldMasterMk cId="2670940417" sldId="2147483686"/>
        </pc:sldMasterMkLst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507618626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2324830398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077487543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93264956" sldId="2147483678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31870725" sldId="2147483679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971939010" sldId="2147483680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751591012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728617192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1399844462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1366705327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6:49:24.707" v="390" actId="26606"/>
          <pc:sldLayoutMkLst>
            <pc:docMk/>
            <pc:sldMasterMk cId="2670940417" sldId="2147483686"/>
            <pc:sldLayoutMk cId="3807050822" sldId="214748368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22.906" v="139" actId="26606"/>
        <pc:sldMasterMkLst>
          <pc:docMk/>
          <pc:sldMasterMk cId="2884522418" sldId="2147483686"/>
        </pc:sldMasterMkLst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1922472840" sldId="2147483675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87130634" sldId="2147483676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3580695479" sldId="2147483677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1401733729" sldId="2147483678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1489280641" sldId="2147483679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2515527975" sldId="2147483680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1139911871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3348382671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2556302799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2671197596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6:40:22.906" v="139" actId="26606"/>
          <pc:sldLayoutMkLst>
            <pc:docMk/>
            <pc:sldMasterMk cId="2884522418" sldId="2147483686"/>
            <pc:sldLayoutMk cId="2212470427" sldId="214748368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31.931" v="181" actId="26606"/>
        <pc:sldMasterMkLst>
          <pc:docMk/>
          <pc:sldMasterMk cId="3286985752" sldId="2147483692"/>
        </pc:sldMasterMkLst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805999722" sldId="2147483681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548984060" sldId="2147483682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3729545441" sldId="2147483683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01971332" sldId="2147483684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320195426" sldId="2147483685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3842943208" sldId="2147483686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560018901" sldId="2147483687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187110193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4162508468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4258221320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6:41:31.931" v="181" actId="26606"/>
          <pc:sldLayoutMkLst>
            <pc:docMk/>
            <pc:sldMasterMk cId="3286985752" sldId="2147483692"/>
            <pc:sldLayoutMk cId="1418117710" sldId="214748369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37.342" v="682" actId="26606"/>
        <pc:sldMasterMkLst>
          <pc:docMk/>
          <pc:sldMasterMk cId="198107505" sldId="2147483699"/>
        </pc:sldMasterMkLst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948257313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174922640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3640678443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1674814326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4240528467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001683581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849427240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1558494715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54836077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739737865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7:02:37.342" v="682" actId="26606"/>
          <pc:sldLayoutMkLst>
            <pc:docMk/>
            <pc:sldMasterMk cId="198107505" sldId="2147483699"/>
            <pc:sldLayoutMk cId="2811219321" sldId="214748369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25.480" v="392" actId="26606"/>
        <pc:sldMasterMkLst>
          <pc:docMk/>
          <pc:sldMasterMk cId="699447056" sldId="2147483699"/>
        </pc:sldMasterMkLst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2746915342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3073990007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781604585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1990071885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1229605376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1426857784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2061705825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3520085474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2722463580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3442899554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6:49:25.480" v="392" actId="26606"/>
          <pc:sldLayoutMkLst>
            <pc:docMk/>
            <pc:sldMasterMk cId="699447056" sldId="2147483699"/>
            <pc:sldLayoutMk cId="4061623312" sldId="214748369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44.236" v="191" actId="26606"/>
        <pc:sldMasterMkLst>
          <pc:docMk/>
          <pc:sldMasterMk cId="3926683628" sldId="2147483699"/>
        </pc:sldMasterMkLst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3537380782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3604183310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235188459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2719245475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2879011484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1467086816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1603502702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725052309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728390453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4079752926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6:41:44.236" v="191" actId="26606"/>
          <pc:sldLayoutMkLst>
            <pc:docMk/>
            <pc:sldMasterMk cId="3926683628" sldId="2147483699"/>
            <pc:sldLayoutMk cId="732531505" sldId="214748369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13.229" v="129" actId="26606"/>
        <pc:sldMasterMkLst>
          <pc:docMk/>
          <pc:sldMasterMk cId="4005457201" sldId="2147483699"/>
        </pc:sldMasterMkLst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3993788227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203037760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2421695402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226977954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743179757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736608852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1523863689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3670319183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2610644533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2258149576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6:40:13.229" v="129" actId="26606"/>
          <pc:sldLayoutMkLst>
            <pc:docMk/>
            <pc:sldMasterMk cId="4005457201" sldId="2147483699"/>
            <pc:sldLayoutMk cId="1961990581" sldId="214748369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39:59.720" v="117" actId="26606"/>
        <pc:sldMasterMkLst>
          <pc:docMk/>
          <pc:sldMasterMk cId="4166398550" sldId="2147483699"/>
        </pc:sldMasterMkLst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567784457" sldId="2147483688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1622145067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272582375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650030337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3938777775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2172785769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3918708616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1598052705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1705932805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356141986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6:39:59.720" v="117" actId="26606"/>
          <pc:sldLayoutMkLst>
            <pc:docMk/>
            <pc:sldMasterMk cId="4166398550" sldId="2147483699"/>
            <pc:sldLayoutMk cId="2461485803" sldId="214748369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21.642" v="668" actId="26606"/>
        <pc:sldMasterMkLst>
          <pc:docMk/>
          <pc:sldMasterMk cId="3887523282" sldId="2147483700"/>
        </pc:sldMasterMkLst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952737653" sldId="2147483689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589525463" sldId="2147483690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093779422" sldId="2147483691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778741982" sldId="2147483692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208210285" sldId="2147483693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779935619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2484320527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235616541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234086751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045447764" sldId="2147483698"/>
          </pc:sldLayoutMkLst>
        </pc:sldLayoutChg>
        <pc:sldLayoutChg chg="add del">
          <pc:chgData name="Фархат Газезов" userId="bb5dd6b99982e35d" providerId="LiveId" clId="{0962DC5E-982F-4609-AF52-2B6E8DFAEE76}" dt="2020-10-05T17:02:21.642" v="668" actId="26606"/>
          <pc:sldLayoutMkLst>
            <pc:docMk/>
            <pc:sldMasterMk cId="3887523282" sldId="2147483700"/>
            <pc:sldLayoutMk cId="1448188744" sldId="2147483699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40.867" v="161" actId="26606"/>
        <pc:sldMasterMkLst>
          <pc:docMk/>
          <pc:sldMasterMk cId="3741171541" sldId="2147483705"/>
        </pc:sldMasterMkLst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2107683947" sldId="2147483694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1994378447" sldId="2147483695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354265415" sldId="2147483696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2898135768" sldId="2147483697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2414394177" sldId="2147483698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1410968066" sldId="2147483699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12505216" sldId="2147483700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3759826348" sldId="2147483701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1291290900" sldId="2147483702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1902953148" sldId="2147483703"/>
          </pc:sldLayoutMkLst>
        </pc:sldLayoutChg>
        <pc:sldLayoutChg chg="add del">
          <pc:chgData name="Фархат Газезов" userId="bb5dd6b99982e35d" providerId="LiveId" clId="{0962DC5E-982F-4609-AF52-2B6E8DFAEE76}" dt="2020-10-05T16:40:40.867" v="161" actId="26606"/>
          <pc:sldLayoutMkLst>
            <pc:docMk/>
            <pc:sldMasterMk cId="3741171541" sldId="2147483705"/>
            <pc:sldLayoutMk cId="2904437675" sldId="214748370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15.336" v="131" actId="26606"/>
        <pc:sldMasterMkLst>
          <pc:docMk/>
          <pc:sldMasterMk cId="2234017619" sldId="2147483712"/>
        </pc:sldMasterMkLst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2191822465" sldId="2147483701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1515613735" sldId="2147483702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598330907" sldId="2147483703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2158517208" sldId="2147483704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3005966830" sldId="2147483705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2810078302" sldId="2147483706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20902597" sldId="2147483707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1353946239" sldId="2147483708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1754815736" sldId="2147483709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149629251" sldId="2147483710"/>
          </pc:sldLayoutMkLst>
        </pc:sldLayoutChg>
        <pc:sldLayoutChg chg="add del">
          <pc:chgData name="Фархат Газезов" userId="bb5dd6b99982e35d" providerId="LiveId" clId="{0962DC5E-982F-4609-AF52-2B6E8DFAEE76}" dt="2020-10-05T16:40:15.336" v="131" actId="26606"/>
          <pc:sldLayoutMkLst>
            <pc:docMk/>
            <pc:sldMasterMk cId="2234017619" sldId="2147483712"/>
            <pc:sldLayoutMk cId="2452668230" sldId="214748371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26.488" v="394" actId="26606"/>
        <pc:sldMasterMkLst>
          <pc:docMk/>
          <pc:sldMasterMk cId="2671013231" sldId="2147483712"/>
        </pc:sldMasterMkLst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288150183" sldId="2147483701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2294994259" sldId="2147483702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2257950199" sldId="2147483703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626204832" sldId="2147483704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94719215" sldId="2147483705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1231123686" sldId="2147483706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1571317948" sldId="2147483707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167491899" sldId="2147483708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2507513596" sldId="2147483709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757351277" sldId="2147483710"/>
          </pc:sldLayoutMkLst>
        </pc:sldLayoutChg>
        <pc:sldLayoutChg chg="add del">
          <pc:chgData name="Фархат Газезов" userId="bb5dd6b99982e35d" providerId="LiveId" clId="{0962DC5E-982F-4609-AF52-2B6E8DFAEE76}" dt="2020-10-05T16:49:26.488" v="394" actId="26606"/>
          <pc:sldLayoutMkLst>
            <pc:docMk/>
            <pc:sldMasterMk cId="2671013231" sldId="2147483712"/>
            <pc:sldLayoutMk cId="3861385042" sldId="214748371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39.409" v="189" actId="26606"/>
        <pc:sldMasterMkLst>
          <pc:docMk/>
          <pc:sldMasterMk cId="3803361013" sldId="2147483712"/>
        </pc:sldMasterMkLst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2075467780" sldId="2147483701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3717044943" sldId="2147483702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2895747220" sldId="2147483703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991338904" sldId="2147483704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2608667423" sldId="2147483705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539776384" sldId="2147483706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2512406630" sldId="2147483707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2289229130" sldId="2147483708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544633909" sldId="2147483709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1217090808" sldId="2147483710"/>
          </pc:sldLayoutMkLst>
        </pc:sldLayoutChg>
        <pc:sldLayoutChg chg="add del">
          <pc:chgData name="Фархат Газезов" userId="bb5dd6b99982e35d" providerId="LiveId" clId="{0962DC5E-982F-4609-AF52-2B6E8DFAEE76}" dt="2020-10-05T16:41:39.409" v="189" actId="26606"/>
          <pc:sldLayoutMkLst>
            <pc:docMk/>
            <pc:sldMasterMk cId="3803361013" sldId="2147483712"/>
            <pc:sldLayoutMk cId="3160427723" sldId="214748371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54.194" v="199" actId="26606"/>
        <pc:sldMasterMkLst>
          <pc:docMk/>
          <pc:sldMasterMk cId="2136612739" sldId="2147483713"/>
        </pc:sldMasterMkLst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1279622634" sldId="2147483701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1012698489" sldId="2147483702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2149533668" sldId="2147483703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2748696780" sldId="2147483704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3320736436" sldId="2147483705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3794441810" sldId="2147483706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590634072" sldId="2147483707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168441114" sldId="2147483708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2122725699" sldId="2147483709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1587429363" sldId="2147483710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3614152959" sldId="2147483711"/>
          </pc:sldLayoutMkLst>
        </pc:sldLayoutChg>
        <pc:sldLayoutChg chg="add del">
          <pc:chgData name="Фархат Газезов" userId="bb5dd6b99982e35d" providerId="LiveId" clId="{0962DC5E-982F-4609-AF52-2B6E8DFAEE76}" dt="2020-10-05T16:41:54.194" v="199" actId="26606"/>
          <pc:sldLayoutMkLst>
            <pc:docMk/>
            <pc:sldMasterMk cId="2136612739" sldId="2147483713"/>
            <pc:sldLayoutMk cId="1030890217" sldId="2147483712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28.058" v="177" actId="26606"/>
        <pc:sldMasterMkLst>
          <pc:docMk/>
          <pc:sldMasterMk cId="798673967" sldId="2147483718"/>
        </pc:sldMasterMkLst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1382313160" sldId="2147483707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46383511" sldId="2147483708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583072432" sldId="2147483709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601170597" sldId="2147483710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4209463832" sldId="2147483711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166523715" sldId="2147483712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2252939454" sldId="2147483713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3236156095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872998247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3468645551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6:41:28.058" v="177" actId="26606"/>
          <pc:sldLayoutMkLst>
            <pc:docMk/>
            <pc:sldMasterMk cId="798673967" sldId="2147483718"/>
            <pc:sldLayoutMk cId="4220496397" sldId="2147483717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27.030" v="672" actId="26606"/>
        <pc:sldMasterMkLst>
          <pc:docMk/>
          <pc:sldMasterMk cId="1792479511" sldId="2147483725"/>
        </pc:sldMasterMkLst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2816991963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169122992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358312006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2543798280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274066184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1850254364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2978696829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1591796562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4040303449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2737927540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7:02:27.030" v="672" actId="26606"/>
          <pc:sldLayoutMkLst>
            <pc:docMk/>
            <pc:sldMasterMk cId="1792479511" sldId="2147483725"/>
            <pc:sldLayoutMk cId="811449861" sldId="214748372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16.280" v="133" actId="26606"/>
        <pc:sldMasterMkLst>
          <pc:docMk/>
          <pc:sldMasterMk cId="2399535092" sldId="2147483725"/>
        </pc:sldMasterMkLst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2642654183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3250232060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3760852345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2457880397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3540426563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2849212399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202515142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3779990583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458885244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849515769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0:16.280" v="133" actId="26606"/>
          <pc:sldLayoutMkLst>
            <pc:docMk/>
            <pc:sldMasterMk cId="2399535092" sldId="2147483725"/>
            <pc:sldLayoutMk cId="1344744685" sldId="214748372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54.768" v="688" actId="26606"/>
        <pc:sldMasterMkLst>
          <pc:docMk/>
          <pc:sldMasterMk cId="3258917842" sldId="2147483725"/>
        </pc:sldMasterMkLst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1826673487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1920656689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3399642599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2256351722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4037050824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4048330085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3128816992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2183809858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1790972443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3165889425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7:02:54.768" v="688" actId="26606"/>
          <pc:sldLayoutMkLst>
            <pc:docMk/>
            <pc:sldMasterMk cId="3258917842" sldId="2147483725"/>
            <pc:sldLayoutMk cId="2513269826" sldId="214748372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35.897" v="187" actId="26606"/>
        <pc:sldMasterMkLst>
          <pc:docMk/>
          <pc:sldMasterMk cId="3360747773" sldId="2147483725"/>
        </pc:sldMasterMkLst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828415894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3406167360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4187506229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2938454616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3104952385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2115293297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164531700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2434616956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1239830946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1999293691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1:35.897" v="187" actId="26606"/>
          <pc:sldLayoutMkLst>
            <pc:docMk/>
            <pc:sldMasterMk cId="3360747773" sldId="2147483725"/>
            <pc:sldLayoutMk cId="1058326132" sldId="214748372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27.709" v="396" actId="26606"/>
        <pc:sldMasterMkLst>
          <pc:docMk/>
          <pc:sldMasterMk cId="3668846781" sldId="2147483725"/>
        </pc:sldMasterMkLst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3294794274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3501746319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1163230769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3427991685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1414958262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1692709337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4139238280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1197977970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841659944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2111063726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9:27.709" v="396" actId="26606"/>
          <pc:sldLayoutMkLst>
            <pc:docMk/>
            <pc:sldMasterMk cId="3668846781" sldId="2147483725"/>
            <pc:sldLayoutMk cId="3081727708" sldId="2147483724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03.450" v="121" actId="26606"/>
        <pc:sldMasterMkLst>
          <pc:docMk/>
          <pc:sldMasterMk cId="3119326137" sldId="2147483726"/>
        </pc:sldMasterMkLst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217873936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2925625482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286311522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2207259289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4048182385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2879756838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3853335846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3858635137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1970429924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417743959" sldId="2147483724"/>
          </pc:sldLayoutMkLst>
        </pc:sldLayoutChg>
        <pc:sldLayoutChg chg="add del">
          <pc:chgData name="Фархат Газезов" userId="bb5dd6b99982e35d" providerId="LiveId" clId="{0962DC5E-982F-4609-AF52-2B6E8DFAEE76}" dt="2020-10-05T16:40:03.450" v="121" actId="26606"/>
          <pc:sldLayoutMkLst>
            <pc:docMk/>
            <pc:sldMasterMk cId="3119326137" sldId="2147483726"/>
            <pc:sldLayoutMk cId="3920416707" sldId="2147483725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48.284" v="684" actId="26606"/>
        <pc:sldMasterMkLst>
          <pc:docMk/>
          <pc:sldMasterMk cId="2392335714" sldId="2147483731"/>
        </pc:sldMasterMkLst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3201470326" sldId="2147483714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3197874995" sldId="2147483715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736084913" sldId="2147483716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3415243240" sldId="2147483717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933146205" sldId="2147483718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4186890816" sldId="2147483719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837588725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886410753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781092359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853519727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539974972" sldId="2147483724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2045975108" sldId="2147483725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199013421" sldId="2147483726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695376978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308158408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1931715421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7:02:48.284" v="684" actId="26606"/>
          <pc:sldLayoutMkLst>
            <pc:docMk/>
            <pc:sldMasterMk cId="2392335714" sldId="2147483731"/>
            <pc:sldLayoutMk cId="2554964340" sldId="2147483730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50.379" v="171" actId="26606"/>
        <pc:sldMasterMkLst>
          <pc:docMk/>
          <pc:sldMasterMk cId="3844048070" sldId="2147483731"/>
        </pc:sldMasterMkLst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3595990507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21962400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928506556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834354391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305522243" sldId="2147483724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2618985142" sldId="2147483725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584588374" sldId="2147483726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3711401801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264195260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630853956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0:50.379" v="171" actId="26606"/>
          <pc:sldLayoutMkLst>
            <pc:docMk/>
            <pc:sldMasterMk cId="3844048070" sldId="2147483731"/>
            <pc:sldLayoutMk cId="1063835869" sldId="2147483730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42.541" v="163" actId="26606"/>
        <pc:sldMasterMkLst>
          <pc:docMk/>
          <pc:sldMasterMk cId="3866040701" sldId="2147483731"/>
        </pc:sldMasterMkLst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635986596" sldId="2147483720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1729500417" sldId="2147483721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1011972578" sldId="2147483722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457557719" sldId="2147483723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2718849471" sldId="2147483724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1349382498" sldId="2147483725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2553359496" sldId="2147483726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525699301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2758548931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1422774591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0:42.541" v="163" actId="26606"/>
          <pc:sldLayoutMkLst>
            <pc:docMk/>
            <pc:sldMasterMk cId="3866040701" sldId="2147483731"/>
            <pc:sldLayoutMk cId="2075410599" sldId="2147483730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9:44.120" v="400" actId="26606"/>
        <pc:sldMasterMkLst>
          <pc:docMk/>
          <pc:sldMasterMk cId="413357152" sldId="2147483738"/>
        </pc:sldMasterMkLst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4251860906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885454116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3420122274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779881140" sldId="2147483730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2642703907" sldId="2147483731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3346498208" sldId="2147483732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2933784141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2376621283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1267588433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2548808156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9:44.120" v="400" actId="26606"/>
          <pc:sldLayoutMkLst>
            <pc:docMk/>
            <pc:sldMasterMk cId="413357152" sldId="2147483738"/>
            <pc:sldLayoutMk cId="495656476" sldId="2147483737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20.797" v="135" actId="26606"/>
        <pc:sldMasterMkLst>
          <pc:docMk/>
          <pc:sldMasterMk cId="3533649929" sldId="2147483738"/>
        </pc:sldMasterMkLst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2978476970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2748339260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1863202438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2165291071" sldId="2147483730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2084590401" sldId="2147483731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4167033164" sldId="2147483732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907653272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1826474281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1865780732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642956240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0:20.797" v="135" actId="26606"/>
          <pc:sldLayoutMkLst>
            <pc:docMk/>
            <pc:sldMasterMk cId="3533649929" sldId="2147483738"/>
            <pc:sldLayoutMk cId="1482225514" sldId="2147483737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34.975" v="185" actId="26606"/>
        <pc:sldMasterMkLst>
          <pc:docMk/>
          <pc:sldMasterMk cId="4052137794" sldId="2147483738"/>
        </pc:sldMasterMkLst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3919261108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3725602665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622218537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3829081313" sldId="2147483730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279141647" sldId="2147483731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194367428" sldId="2147483732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436215923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576940666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1207514850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4124305553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1:34.975" v="185" actId="26606"/>
          <pc:sldLayoutMkLst>
            <pc:docMk/>
            <pc:sldMasterMk cId="4052137794" sldId="2147483738"/>
            <pc:sldLayoutMk cId="3163254707" sldId="2147483737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47.175" v="197" actId="26606"/>
        <pc:sldMasterMkLst>
          <pc:docMk/>
          <pc:sldMasterMk cId="2693244135" sldId="2147483739"/>
        </pc:sldMasterMkLst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3636883944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1911923422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622096598" sldId="2147483730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130835207" sldId="2147483731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66914577" sldId="2147483732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2275617059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3031937032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1656296367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2977005277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1106354793" sldId="2147483737"/>
          </pc:sldLayoutMkLst>
        </pc:sldLayoutChg>
        <pc:sldLayoutChg chg="add del">
          <pc:chgData name="Фархат Газезов" userId="bb5dd6b99982e35d" providerId="LiveId" clId="{0962DC5E-982F-4609-AF52-2B6E8DFAEE76}" dt="2020-10-05T16:41:47.175" v="197" actId="26606"/>
          <pc:sldLayoutMkLst>
            <pc:docMk/>
            <pc:sldMasterMk cId="2693244135" sldId="2147483739"/>
            <pc:sldLayoutMk cId="79308359" sldId="214748373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7:02:31.807" v="674" actId="26606"/>
        <pc:sldMasterMkLst>
          <pc:docMk/>
          <pc:sldMasterMk cId="4158880208" sldId="2147483739"/>
        </pc:sldMasterMkLst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3416256235" sldId="2147483727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541201453" sldId="2147483728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2750838596" sldId="2147483729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3330923967" sldId="2147483730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1225469969" sldId="2147483731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1678842781" sldId="2147483732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3595028733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1507331223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1912510139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600952621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1814596975" sldId="2147483737"/>
          </pc:sldLayoutMkLst>
        </pc:sldLayoutChg>
        <pc:sldLayoutChg chg="add del">
          <pc:chgData name="Фархат Газезов" userId="bb5dd6b99982e35d" providerId="LiveId" clId="{0962DC5E-982F-4609-AF52-2B6E8DFAEE76}" dt="2020-10-05T17:02:31.807" v="674" actId="26606"/>
          <pc:sldLayoutMkLst>
            <pc:docMk/>
            <pc:sldMasterMk cId="4158880208" sldId="2147483739"/>
            <pc:sldLayoutMk cId="44185730" sldId="2147483738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21.295" v="173" actId="26606"/>
        <pc:sldMasterMkLst>
          <pc:docMk/>
          <pc:sldMasterMk cId="2903337763" sldId="2147483744"/>
        </pc:sldMasterMkLst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97541209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282450324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4001775555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2372887785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3524176838" sldId="2147483737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883101047" sldId="2147483738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1537646066" sldId="2147483739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2848142760" sldId="2147483740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3894514812" sldId="2147483741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430425038" sldId="2147483742"/>
          </pc:sldLayoutMkLst>
        </pc:sldLayoutChg>
        <pc:sldLayoutChg chg="add del">
          <pc:chgData name="Фархат Газезов" userId="bb5dd6b99982e35d" providerId="LiveId" clId="{0962DC5E-982F-4609-AF52-2B6E8DFAEE76}" dt="2020-10-05T16:41:21.295" v="173" actId="26606"/>
          <pc:sldLayoutMkLst>
            <pc:docMk/>
            <pc:sldMasterMk cId="2903337763" sldId="2147483744"/>
            <pc:sldLayoutMk cId="1936856294" sldId="2147483743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30.572" v="179" actId="26606"/>
        <pc:sldMasterMkLst>
          <pc:docMk/>
          <pc:sldMasterMk cId="3329970851" sldId="2147483744"/>
        </pc:sldMasterMkLst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421877405" sldId="2147483733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735834135" sldId="2147483734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3037582714" sldId="2147483735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1820869465" sldId="2147483736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2240191187" sldId="2147483737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3364222230" sldId="2147483738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1059277342" sldId="2147483739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1973243669" sldId="2147483740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1015181812" sldId="2147483741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4142140793" sldId="2147483742"/>
          </pc:sldLayoutMkLst>
        </pc:sldLayoutChg>
        <pc:sldLayoutChg chg="add del">
          <pc:chgData name="Фархат Газезов" userId="bb5dd6b99982e35d" providerId="LiveId" clId="{0962DC5E-982F-4609-AF52-2B6E8DFAEE76}" dt="2020-10-05T16:41:30.572" v="179" actId="26606"/>
          <pc:sldLayoutMkLst>
            <pc:docMk/>
            <pc:sldMasterMk cId="3329970851" sldId="2147483744"/>
            <pc:sldLayoutMk cId="2353823272" sldId="2147483743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0:36.095" v="151" actId="26606"/>
        <pc:sldMasterMkLst>
          <pc:docMk/>
          <pc:sldMasterMk cId="1559126234" sldId="2147483752"/>
        </pc:sldMasterMkLst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3139182414" sldId="2147483740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2851363118" sldId="2147483741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1098606498" sldId="2147483742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711710880" sldId="2147483743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1050370864" sldId="2147483744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3449098283" sldId="2147483745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2416847519" sldId="2147483746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1291944424" sldId="2147483747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3583838350" sldId="2147483748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881929932" sldId="2147483749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3153501055" sldId="2147483750"/>
          </pc:sldLayoutMkLst>
        </pc:sldLayoutChg>
        <pc:sldLayoutChg chg="add del">
          <pc:chgData name="Фархат Газезов" userId="bb5dd6b99982e35d" providerId="LiveId" clId="{0962DC5E-982F-4609-AF52-2B6E8DFAEE76}" dt="2020-10-05T16:40:36.095" v="151" actId="26606"/>
          <pc:sldLayoutMkLst>
            <pc:docMk/>
            <pc:sldMasterMk cId="1559126234" sldId="2147483752"/>
            <pc:sldLayoutMk cId="447618424" sldId="214748375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45.588" v="195" actId="26606"/>
        <pc:sldMasterMkLst>
          <pc:docMk/>
          <pc:sldMasterMk cId="2584390488" sldId="2147483752"/>
        </pc:sldMasterMkLst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3016695322" sldId="2147483741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1967495839" sldId="2147483742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433449443" sldId="2147483743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4269148315" sldId="2147483744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1390906808" sldId="2147483745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3441799732" sldId="2147483746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101716683" sldId="2147483747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216041596" sldId="2147483748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3456258612" sldId="2147483749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2600670335" sldId="2147483750"/>
          </pc:sldLayoutMkLst>
        </pc:sldLayoutChg>
        <pc:sldLayoutChg chg="add del">
          <pc:chgData name="Фархат Газезов" userId="bb5dd6b99982e35d" providerId="LiveId" clId="{0962DC5E-982F-4609-AF52-2B6E8DFAEE76}" dt="2020-10-05T16:41:45.588" v="195" actId="26606"/>
          <pc:sldLayoutMkLst>
            <pc:docMk/>
            <pc:sldMasterMk cId="2584390488" sldId="2147483752"/>
            <pc:sldLayoutMk cId="4217965708" sldId="2147483751"/>
          </pc:sldLayoutMkLst>
        </pc:sldLayoutChg>
      </pc:sldMasterChg>
      <pc:sldMasterChg chg="add del addSldLayout delSldLayout">
        <pc:chgData name="Фархат Газезов" userId="bb5dd6b99982e35d" providerId="LiveId" clId="{0962DC5E-982F-4609-AF52-2B6E8DFAEE76}" dt="2020-10-05T16:41:24.349" v="175" actId="26606"/>
        <pc:sldMasterMkLst>
          <pc:docMk/>
          <pc:sldMasterMk cId="2117970243" sldId="2147483757"/>
        </pc:sldMasterMkLst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3308056760" sldId="2147483746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3304647480" sldId="2147483747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851460698" sldId="2147483748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2286579593" sldId="2147483749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3733814325" sldId="2147483750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4040503843" sldId="2147483751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60173145" sldId="2147483752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3452508999" sldId="2147483753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3114120750" sldId="2147483754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1239974998" sldId="2147483755"/>
          </pc:sldLayoutMkLst>
        </pc:sldLayoutChg>
        <pc:sldLayoutChg chg="add del">
          <pc:chgData name="Фархат Газезов" userId="bb5dd6b99982e35d" providerId="LiveId" clId="{0962DC5E-982F-4609-AF52-2B6E8DFAEE76}" dt="2020-10-05T16:41:24.349" v="175" actId="26606"/>
          <pc:sldLayoutMkLst>
            <pc:docMk/>
            <pc:sldMasterMk cId="2117970243" sldId="2147483757"/>
            <pc:sldLayoutMk cId="1331666908" sldId="2147483756"/>
          </pc:sldLayoutMkLst>
        </pc:sldLayoutChg>
      </pc:sldMasterChg>
    </pc:docChg>
  </pc:docChgLst>
  <pc:docChgLst>
    <pc:chgData name="Фархат Газезов" userId="bb5dd6b99982e35d" providerId="LiveId" clId="{5543F3AE-9C7E-4730-902C-177A88977F64}"/>
    <pc:docChg chg="delSld">
      <pc:chgData name="Фархат Газезов" userId="bb5dd6b99982e35d" providerId="LiveId" clId="{5543F3AE-9C7E-4730-902C-177A88977F64}" dt="2020-10-05T17:46:39.605" v="4" actId="47"/>
      <pc:docMkLst>
        <pc:docMk/>
      </pc:docMkLst>
      <pc:sldChg chg="del">
        <pc:chgData name="Фархат Газезов" userId="bb5dd6b99982e35d" providerId="LiveId" clId="{5543F3AE-9C7E-4730-902C-177A88977F64}" dt="2020-10-05T17:46:37.734" v="0" actId="47"/>
        <pc:sldMkLst>
          <pc:docMk/>
          <pc:sldMk cId="3499959339" sldId="263"/>
        </pc:sldMkLst>
      </pc:sldChg>
      <pc:sldChg chg="del">
        <pc:chgData name="Фархат Газезов" userId="bb5dd6b99982e35d" providerId="LiveId" clId="{5543F3AE-9C7E-4730-902C-177A88977F64}" dt="2020-10-05T17:46:38.265" v="1" actId="47"/>
        <pc:sldMkLst>
          <pc:docMk/>
          <pc:sldMk cId="17100141" sldId="264"/>
        </pc:sldMkLst>
      </pc:sldChg>
      <pc:sldChg chg="del">
        <pc:chgData name="Фархат Газезов" userId="bb5dd6b99982e35d" providerId="LiveId" clId="{5543F3AE-9C7E-4730-902C-177A88977F64}" dt="2020-10-05T17:46:38.792" v="2" actId="47"/>
        <pc:sldMkLst>
          <pc:docMk/>
          <pc:sldMk cId="1618901522" sldId="265"/>
        </pc:sldMkLst>
      </pc:sldChg>
      <pc:sldChg chg="del">
        <pc:chgData name="Фархат Газезов" userId="bb5dd6b99982e35d" providerId="LiveId" clId="{5543F3AE-9C7E-4730-902C-177A88977F64}" dt="2020-10-05T17:46:39.218" v="3" actId="47"/>
        <pc:sldMkLst>
          <pc:docMk/>
          <pc:sldMk cId="3390314391" sldId="266"/>
        </pc:sldMkLst>
      </pc:sldChg>
      <pc:sldChg chg="del">
        <pc:chgData name="Фархат Газезов" userId="bb5dd6b99982e35d" providerId="LiveId" clId="{5543F3AE-9C7E-4730-902C-177A88977F64}" dt="2020-10-05T17:46:39.605" v="4" actId="47"/>
        <pc:sldMkLst>
          <pc:docMk/>
          <pc:sldMk cId="2963427731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по ВК ОЦК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12733</c:v>
                </c:pt>
                <c:pt idx="1">
                  <c:v>11995</c:v>
                </c:pt>
                <c:pt idx="2">
                  <c:v>11921</c:v>
                </c:pt>
                <c:pt idx="3">
                  <c:v>11987</c:v>
                </c:pt>
                <c:pt idx="4">
                  <c:v>10992</c:v>
                </c:pt>
              </c:numCache>
            </c:numRef>
          </c:val>
        </c:ser>
        <c:axId val="81182720"/>
        <c:axId val="81184256"/>
      </c:barChart>
      <c:catAx>
        <c:axId val="81182720"/>
        <c:scaling>
          <c:orientation val="minMax"/>
        </c:scaling>
        <c:axPos val="b"/>
        <c:numFmt formatCode="General" sourceLinked="1"/>
        <c:tickLblPos val="nextTo"/>
        <c:crossAx val="81184256"/>
        <c:crosses val="autoZero"/>
        <c:auto val="1"/>
        <c:lblAlgn val="ctr"/>
        <c:lblOffset val="100"/>
      </c:catAx>
      <c:valAx>
        <c:axId val="81184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11827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4153522554695723E-2"/>
          <c:y val="9.8120214084998492E-2"/>
          <c:w val="0.71247370756896167"/>
          <c:h val="0.7884261595751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 ОЦК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7357356744899418E-3"/>
                  <c:y val="-3.0415521785453967E-2"/>
                </c:manualLayout>
              </c:layout>
              <c:showVal val="1"/>
            </c:dLbl>
            <c:dLbl>
              <c:idx val="1"/>
              <c:layout>
                <c:manualLayout>
                  <c:x val="6.4514846546829348E-4"/>
                  <c:y val="-2.777788162187875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901404179932751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637640163575227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37387614721770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3702085119496178E-2"/>
                  <c:y val="-2.1078483294599479E-2"/>
                </c:manualLayout>
              </c:layout>
              <c:showVal val="1"/>
            </c:dLbl>
            <c:dLbl>
              <c:idx val="1"/>
              <c:layout>
                <c:manualLayout>
                  <c:x val="1.7919011739630702E-2"/>
                  <c:y val="-2.7730528711855482E-2"/>
                </c:manualLayout>
              </c:layout>
              <c:showVal val="1"/>
            </c:dLbl>
            <c:dLbl>
              <c:idx val="2"/>
              <c:layout>
                <c:manualLayout>
                  <c:x val="1.5300439797287282E-2"/>
                  <c:y val="-2.9014041799327511E-2"/>
                </c:manualLayout>
              </c:layout>
              <c:showVal val="1"/>
            </c:dLbl>
            <c:dLbl>
              <c:idx val="3"/>
              <c:layout>
                <c:manualLayout>
                  <c:x val="1.0928885569490902E-2"/>
                  <c:y val="-2.3738761472177052E-2"/>
                </c:manualLayout>
              </c:layout>
              <c:showVal val="1"/>
            </c:dLbl>
            <c:dLbl>
              <c:idx val="4"/>
              <c:layout>
                <c:manualLayout>
                  <c:x val="9.8359970125418226E-3"/>
                  <c:y val="-2.37387614721770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%">
                  <c:v>0.98399999999999999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hape val="cylinder"/>
        <c:axId val="114183168"/>
        <c:axId val="114197248"/>
        <c:axId val="0"/>
      </c:bar3DChart>
      <c:catAx>
        <c:axId val="11418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97248"/>
        <c:crosses val="autoZero"/>
        <c:auto val="1"/>
        <c:lblAlgn val="ctr"/>
        <c:lblOffset val="100"/>
      </c:catAx>
      <c:valAx>
        <c:axId val="114197248"/>
        <c:scaling>
          <c:orientation val="minMax"/>
          <c:min val="0.4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83168"/>
        <c:crosses val="autoZero"/>
        <c:crossBetween val="between"/>
        <c:majorUnit val="0.2"/>
      </c:valAx>
    </c:plotArea>
    <c:legend>
      <c:legendPos val="r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4153522554695737E-2"/>
          <c:y val="9.8120214084998492E-2"/>
          <c:w val="0.71247370756896167"/>
          <c:h val="0.7884261595751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 ОЦК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6418144669358651E-4"/>
                  <c:y val="-3.0415521785453967E-2"/>
                </c:manualLayout>
              </c:layout>
              <c:showVal val="1"/>
            </c:dLbl>
            <c:dLbl>
              <c:idx val="1"/>
              <c:layout>
                <c:manualLayout>
                  <c:x val="7.202479807162836E-3"/>
                  <c:y val="-2.7777881621878751E-2"/>
                </c:manualLayout>
              </c:layout>
              <c:showVal val="1"/>
            </c:dLbl>
            <c:dLbl>
              <c:idx val="2"/>
              <c:layout>
                <c:manualLayout>
                  <c:x val="1.0928885569490901E-3"/>
                  <c:y val="-2.3738761472177052E-2"/>
                </c:manualLayout>
              </c:layout>
              <c:showVal val="1"/>
            </c:dLbl>
            <c:dLbl>
              <c:idx val="3"/>
              <c:layout>
                <c:manualLayout>
                  <c:x val="-1.0928885569490901E-3"/>
                  <c:y val="-2.637640163575227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637640163575227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0423419448648908E-2"/>
                  <c:y val="-2.89914037853252E-2"/>
                </c:manualLayout>
              </c:layout>
              <c:showVal val="1"/>
            </c:dLbl>
            <c:dLbl>
              <c:idx val="1"/>
              <c:layout>
                <c:manualLayout>
                  <c:x val="1.7919011739630702E-2"/>
                  <c:y val="-2.7730528711855482E-2"/>
                </c:manualLayout>
              </c:layout>
              <c:showVal val="1"/>
            </c:dLbl>
            <c:dLbl>
              <c:idx val="2"/>
              <c:layout>
                <c:manualLayout>
                  <c:x val="1.7486216911185418E-2"/>
                  <c:y val="-2.3738761472177052E-2"/>
                </c:manualLayout>
              </c:layout>
              <c:showVal val="1"/>
            </c:dLbl>
            <c:dLbl>
              <c:idx val="3"/>
              <c:layout>
                <c:manualLayout>
                  <c:x val="1.8579105468134533E-2"/>
                  <c:y val="-2.9014041799327511E-2"/>
                </c:manualLayout>
              </c:layout>
              <c:showVal val="1"/>
            </c:dLbl>
            <c:dLbl>
              <c:idx val="4"/>
              <c:layout>
                <c:manualLayout>
                  <c:x val="2.6229325366778165E-2"/>
                  <c:y val="-1.846348114502661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hape val="cylinder"/>
        <c:axId val="114279168"/>
        <c:axId val="114280704"/>
        <c:axId val="0"/>
      </c:bar3DChart>
      <c:catAx>
        <c:axId val="11427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80704"/>
        <c:crosses val="autoZero"/>
        <c:auto val="1"/>
        <c:lblAlgn val="ctr"/>
        <c:lblOffset val="100"/>
      </c:catAx>
      <c:valAx>
        <c:axId val="114280704"/>
        <c:scaling>
          <c:orientation val="minMax"/>
          <c:min val="0.4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79168"/>
        <c:crosses val="autoZero"/>
        <c:crossBetween val="between"/>
        <c:majorUnit val="0.2"/>
      </c:valAx>
    </c:plotArea>
    <c:legend>
      <c:legendPos val="r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вирусинактивированная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-3.1818181818181808E-2"/>
                  <c:y val="-4.3361683452356969E-2"/>
                </c:manualLayout>
              </c:layout>
              <c:showVal val="1"/>
            </c:dLbl>
            <c:dLbl>
              <c:idx val="1"/>
              <c:layout>
                <c:manualLayout>
                  <c:x val="-5.4545454545454577E-2"/>
                  <c:y val="-2.0013084670318572E-2"/>
                </c:manualLayout>
              </c:layout>
              <c:showVal val="1"/>
            </c:dLbl>
            <c:dLbl>
              <c:idx val="2"/>
              <c:layout>
                <c:manualLayout>
                  <c:x val="-6.36363636363636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3.4090909090909088E-2"/>
                  <c:y val="1.3342056446879061E-2"/>
                </c:manualLayout>
              </c:layout>
              <c:showVal val="1"/>
            </c:dLbl>
            <c:dLbl>
              <c:idx val="4"/>
              <c:layout>
                <c:manualLayout>
                  <c:x val="-2.5000000000000001E-2"/>
                  <c:y val="1.667757055859882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%">
                  <c:v>2.5000000000000001E-2</c:v>
                </c:pt>
                <c:pt idx="1">
                  <c:v>7.0000000000000021E-2</c:v>
                </c:pt>
                <c:pt idx="2">
                  <c:v>0.18000000000000016</c:v>
                </c:pt>
                <c:pt idx="3">
                  <c:v>0.24000000000000016</c:v>
                </c:pt>
                <c:pt idx="4" formatCode="0.0%">
                  <c:v>0.28500000000000031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карантинизированная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-1.8181818181818202E-2"/>
                  <c:y val="-5.6703739899236057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4.0026169340637116E-2"/>
                </c:manualLayout>
              </c:layout>
              <c:showVal val="1"/>
            </c:dLbl>
            <c:dLbl>
              <c:idx val="2"/>
              <c:layout>
                <c:manualLayout>
                  <c:x val="-3.409090909090908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3.1818181818181808E-2"/>
                  <c:y val="2.3348598782038328E-2"/>
                </c:manualLayout>
              </c:layout>
              <c:showVal val="1"/>
            </c:dLbl>
            <c:dLbl>
              <c:idx val="4"/>
              <c:layout>
                <c:manualLayout>
                  <c:x val="-2.0454545454545479E-2"/>
                  <c:y val="3.0019627005477882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%">
                  <c:v>0.84500000000000064</c:v>
                </c:pt>
                <c:pt idx="1">
                  <c:v>0.88</c:v>
                </c:pt>
                <c:pt idx="2">
                  <c:v>0.82000000000000062</c:v>
                </c:pt>
                <c:pt idx="3">
                  <c:v>0.76000000000000079</c:v>
                </c:pt>
                <c:pt idx="4" formatCode="0.0%">
                  <c:v>0.71500000000000064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лейкофильтрованная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9.0909090909091078E-3"/>
                  <c:y val="-8.0052338681274454E-2"/>
                </c:manualLayout>
              </c:layout>
              <c:showVal val="1"/>
            </c:dLbl>
            <c:dLbl>
              <c:idx val="1"/>
              <c:layout>
                <c:manualLayout>
                  <c:x val="1.1363636363636367E-2"/>
                  <c:y val="-5.3368225787516238E-2"/>
                </c:manualLayout>
              </c:layout>
              <c:showVal val="1"/>
            </c:dLbl>
            <c:dLbl>
              <c:idx val="2"/>
              <c:layout>
                <c:manualLayout>
                  <c:x val="6.8181818181818179E-3"/>
                  <c:y val="-4.0026169340637144E-2"/>
                </c:manualLayout>
              </c:layout>
              <c:showVal val="1"/>
            </c:dLbl>
            <c:dLbl>
              <c:idx val="3"/>
              <c:layout>
                <c:manualLayout>
                  <c:x val="1.1363636363636367E-2"/>
                  <c:y val="-3.3355141117197624E-2"/>
                </c:manualLayout>
              </c:layout>
              <c:showVal val="1"/>
            </c:dLbl>
            <c:dLbl>
              <c:idx val="4"/>
              <c:layout>
                <c:manualLayout>
                  <c:x val="1.1363636363636367E-2"/>
                  <c:y val="-5.003271167579650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 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0.13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ylinder"/>
        <c:axId val="114150016"/>
        <c:axId val="114319744"/>
        <c:axId val="0"/>
      </c:bar3DChart>
      <c:catAx>
        <c:axId val="114150016"/>
        <c:scaling>
          <c:orientation val="minMax"/>
        </c:scaling>
        <c:axPos val="b"/>
        <c:tickLblPos val="nextTo"/>
        <c:crossAx val="114319744"/>
        <c:crosses val="autoZero"/>
        <c:auto val="1"/>
        <c:lblAlgn val="ctr"/>
        <c:lblOffset val="100"/>
      </c:catAx>
      <c:valAx>
        <c:axId val="1143197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15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936818594791124E-2"/>
          <c:y val="0.73247335433601268"/>
          <c:w val="0.81212617353119354"/>
          <c:h val="0.2441106660094623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857015032211883"/>
          <c:y val="8.0614617378881565E-2"/>
          <c:w val="0.84870257695060869"/>
          <c:h val="0.5007959735751801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вирусинактивированная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-1.8181818181818174E-2"/>
                  <c:y val="-7.5911484600687043E-3"/>
                </c:manualLayout>
              </c:layout>
              <c:showVal val="1"/>
            </c:dLbl>
            <c:dLbl>
              <c:idx val="1"/>
              <c:layout>
                <c:manualLayout>
                  <c:x val="-3.6363636363636362E-2"/>
                  <c:y val="-2.3003480182026376E-2"/>
                </c:manualLayout>
              </c:layout>
              <c:showVal val="1"/>
            </c:dLbl>
            <c:dLbl>
              <c:idx val="2"/>
              <c:layout>
                <c:manualLayout>
                  <c:x val="-2.2727272727272766E-2"/>
                  <c:y val="8.6263050682598829E-3"/>
                </c:manualLayout>
              </c:layout>
              <c:showVal val="1"/>
            </c:dLbl>
            <c:dLbl>
              <c:idx val="3"/>
              <c:layout>
                <c:manualLayout>
                  <c:x val="-2.7272727272727299E-2"/>
                  <c:y val="1.7252610136519818E-2"/>
                </c:manualLayout>
              </c:layout>
              <c:showVal val="1"/>
            </c:dLbl>
            <c:dLbl>
              <c:idx val="4"/>
              <c:layout>
                <c:manualLayout>
                  <c:x val="-1.5909090909090904E-2"/>
                  <c:y val="2.0128045159273081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0.17700000000000007</c:v>
                </c:pt>
                <c:pt idx="1">
                  <c:v>0.15800000000000008</c:v>
                </c:pt>
                <c:pt idx="2" formatCode="0%">
                  <c:v>0.32000000000000017</c:v>
                </c:pt>
                <c:pt idx="3" formatCode="0%">
                  <c:v>0.36000000000000015</c:v>
                </c:pt>
                <c:pt idx="4">
                  <c:v>0.38100000000000017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карантинизированная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-1.5909090909090887E-2"/>
                  <c:y val="-4.6927099571333772E-2"/>
                </c:manualLayout>
              </c:layout>
              <c:showVal val="1"/>
            </c:dLbl>
            <c:dLbl>
              <c:idx val="1"/>
              <c:layout>
                <c:manualLayout>
                  <c:x val="-2.7272727272727299E-2"/>
                  <c:y val="-3.4505220273039552E-2"/>
                </c:manualLayout>
              </c:layout>
              <c:showVal val="1"/>
            </c:dLbl>
            <c:dLbl>
              <c:idx val="2"/>
              <c:layout>
                <c:manualLayout>
                  <c:x val="-2.7272727272727299E-2"/>
                  <c:y val="3.1629785250286244E-2"/>
                </c:manualLayout>
              </c:layout>
              <c:showVal val="1"/>
            </c:dLbl>
            <c:dLbl>
              <c:idx val="3"/>
              <c:layout>
                <c:manualLayout>
                  <c:x val="-2.5000000000000001E-2"/>
                  <c:y val="4.6006960364052697E-2"/>
                </c:manualLayout>
              </c:layout>
              <c:showVal val="1"/>
            </c:dLbl>
            <c:dLbl>
              <c:idx val="4"/>
              <c:layout>
                <c:manualLayout>
                  <c:x val="-2.0454545454545468E-2"/>
                  <c:y val="4.888239538680601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0.53400000000000003</c:v>
                </c:pt>
                <c:pt idx="1">
                  <c:v>0.64500000000000035</c:v>
                </c:pt>
                <c:pt idx="2" formatCode="0%">
                  <c:v>0.61000000000000032</c:v>
                </c:pt>
                <c:pt idx="3" formatCode="0%">
                  <c:v>0.62000000000000033</c:v>
                </c:pt>
                <c:pt idx="4">
                  <c:v>0.60200000000000031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лейкофильтрованная СЗП</c:v>
                </c:pt>
              </c:strCache>
            </c:strRef>
          </c:tx>
          <c:dLbls>
            <c:dLbl>
              <c:idx val="0"/>
              <c:layout>
                <c:manualLayout>
                  <c:x val="-1.5909090909090887E-2"/>
                  <c:y val="-3.1629785250286244E-2"/>
                </c:manualLayout>
              </c:layout>
              <c:showVal val="1"/>
            </c:dLbl>
            <c:dLbl>
              <c:idx val="1"/>
              <c:layout>
                <c:manualLayout>
                  <c:x val="-3.6363636363636362E-2"/>
                  <c:y val="-1.1501740091013192E-2"/>
                </c:manualLayout>
              </c:layout>
              <c:showVal val="1"/>
            </c:dLbl>
            <c:dLbl>
              <c:idx val="2"/>
              <c:layout>
                <c:manualLayout>
                  <c:x val="-2.0454545454545468E-2"/>
                  <c:y val="2.8754350227532949E-3"/>
                </c:manualLayout>
              </c:layout>
              <c:showVal val="1"/>
            </c:dLbl>
            <c:dLbl>
              <c:idx val="3"/>
              <c:layout>
                <c:manualLayout>
                  <c:x val="-2.0454545454545468E-2"/>
                  <c:y val="5.7508700455066071E-3"/>
                </c:manualLayout>
              </c:layout>
              <c:showVal val="1"/>
            </c:dLbl>
            <c:dLbl>
              <c:idx val="4"/>
              <c:layout>
                <c:manualLayout>
                  <c:x val="-1.1363636363636367E-2"/>
                  <c:y val="1.3178924943553764E-17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0.26700000000000002</c:v>
                </c:pt>
                <c:pt idx="1">
                  <c:v>0.19700000000000001</c:v>
                </c:pt>
                <c:pt idx="2" formatCode="0%">
                  <c:v>7.0000000000000021E-2</c:v>
                </c:pt>
                <c:pt idx="3" formatCode="0%">
                  <c:v>2.0000000000000011E-2</c:v>
                </c:pt>
                <c:pt idx="4">
                  <c:v>1.6000000000000011E-2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 дополнительной обработки</c:v>
                </c:pt>
              </c:strCache>
            </c:strRef>
          </c:tx>
          <c:dLbls>
            <c:dLbl>
              <c:idx val="0"/>
              <c:layout>
                <c:manualLayout>
                  <c:x val="2.2727272727272759E-2"/>
                  <c:y val="-6.1994605502767551E-2"/>
                </c:manualLayout>
              </c:layout>
              <c:showVal val="1"/>
            </c:dLbl>
            <c:dLbl>
              <c:idx val="1"/>
              <c:layout>
                <c:manualLayout>
                  <c:x val="2.2727272727272761E-3"/>
                  <c:y val="-5.4633265432312617E-2"/>
                </c:manualLayout>
              </c:layout>
              <c:showVal val="1"/>
            </c:dLbl>
            <c:dLbl>
              <c:idx val="2"/>
              <c:layout>
                <c:manualLayout>
                  <c:x val="9.0909090909091026E-3"/>
                  <c:y val="-5.4633265432312617E-2"/>
                </c:manualLayout>
              </c:layout>
              <c:showVal val="1"/>
            </c:dLbl>
            <c:dLbl>
              <c:idx val="3"/>
              <c:layout>
                <c:manualLayout>
                  <c:x val="4.5454545454545478E-3"/>
                  <c:y val="-5.7508700455065891E-2"/>
                </c:manualLayout>
              </c:layout>
              <c:showVal val="1"/>
            </c:dLbl>
            <c:dLbl>
              <c:idx val="4"/>
              <c:layout>
                <c:manualLayout>
                  <c:x val="9.0909090909091026E-3"/>
                  <c:y val="-5.5783665853620504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2022 г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 formatCode="0.0%">
                  <c:v>2.1999999999999999E-2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%">
                  <c:v>1.0000000000000007E-3</c:v>
                </c:pt>
              </c:numCache>
            </c:numRef>
          </c:val>
        </c:ser>
        <c:shape val="cylinder"/>
        <c:axId val="114384896"/>
        <c:axId val="114386432"/>
        <c:axId val="0"/>
      </c:bar3DChart>
      <c:catAx>
        <c:axId val="114384896"/>
        <c:scaling>
          <c:orientation val="minMax"/>
        </c:scaling>
        <c:axPos val="b"/>
        <c:tickLblPos val="nextTo"/>
        <c:crossAx val="114386432"/>
        <c:crosses val="autoZero"/>
        <c:auto val="1"/>
        <c:lblAlgn val="ctr"/>
        <c:lblOffset val="100"/>
      </c:catAx>
      <c:valAx>
        <c:axId val="1143864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38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4199853680024E-2"/>
          <c:y val="0.74905989033696063"/>
          <c:w val="0.91382071370463003"/>
          <c:h val="0.1755207887662463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по РК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271490</c:v>
                </c:pt>
                <c:pt idx="1">
                  <c:v>270934</c:v>
                </c:pt>
                <c:pt idx="2">
                  <c:v>249023</c:v>
                </c:pt>
                <c:pt idx="3">
                  <c:v>281155</c:v>
                </c:pt>
                <c:pt idx="4">
                  <c:v>292425</c:v>
                </c:pt>
              </c:numCache>
            </c:numRef>
          </c:val>
        </c:ser>
        <c:axId val="63752448"/>
        <c:axId val="63754240"/>
      </c:barChart>
      <c:catAx>
        <c:axId val="63752448"/>
        <c:scaling>
          <c:orientation val="minMax"/>
        </c:scaling>
        <c:axPos val="b"/>
        <c:numFmt formatCode="General" sourceLinked="1"/>
        <c:tickLblPos val="nextTo"/>
        <c:crossAx val="63754240"/>
        <c:crosses val="autoZero"/>
        <c:auto val="1"/>
        <c:lblAlgn val="ctr"/>
        <c:lblOffset val="100"/>
      </c:catAx>
      <c:valAx>
        <c:axId val="63754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75244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отведено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0.18306761957119314</c:v>
                </c:pt>
                <c:pt idx="1">
                  <c:v>0.20858691121300538</c:v>
                </c:pt>
                <c:pt idx="2">
                  <c:v>0.18513547521181109</c:v>
                </c:pt>
                <c:pt idx="3">
                  <c:v>0.17485609410194386</c:v>
                </c:pt>
                <c:pt idx="4">
                  <c:v>0.19796215429403211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рез-там пер.лаб обследования</c:v>
                </c:pt>
              </c:strCache>
            </c:strRef>
          </c:tx>
          <c:dLbls>
            <c:dLbl>
              <c:idx val="0"/>
              <c:layout>
                <c:manualLayout>
                  <c:x val="2.805280111479117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40452580983924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805280111479117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805280111479117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2041486590193081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0.10060472787245743</c:v>
                </c:pt>
                <c:pt idx="1">
                  <c:v>0.13672363484785335</c:v>
                </c:pt>
                <c:pt idx="2">
                  <c:v>0.11509101585437459</c:v>
                </c:pt>
                <c:pt idx="3">
                  <c:v>0.1179611245515976</c:v>
                </c:pt>
                <c:pt idx="4">
                  <c:v>0.11826783114992717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 ЕДЦ</c:v>
                </c:pt>
              </c:strCache>
            </c:strRef>
          </c:tx>
          <c:dLbls>
            <c:dLbl>
              <c:idx val="0"/>
              <c:layout>
                <c:manualLayout>
                  <c:x val="8.0150860327974863E-3"/>
                  <c:y val="5.4939124638056095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9228693623319627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2.6702269692923917E-2</c:v>
                </c:pt>
                <c:pt idx="1">
                  <c:v>2.6177573989162168E-2</c:v>
                </c:pt>
                <c:pt idx="2">
                  <c:v>1.795151413472024E-2</c:v>
                </c:pt>
                <c:pt idx="3">
                  <c:v>1.5933928422457663E-2</c:v>
                </c:pt>
                <c:pt idx="4">
                  <c:v>1.4192139737991267E-2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Врачом на приеме</c:v>
                </c:pt>
              </c:strCache>
            </c:strRef>
          </c:tx>
          <c:dLbls>
            <c:dLbl>
              <c:idx val="0"/>
              <c:layout>
                <c:manualLayout>
                  <c:x val="1.202262904919622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04148659019308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0987824927611222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Лист1!$E$2:$E$6</c:f>
              <c:numCache>
                <c:formatCode>0.0%</c:formatCode>
                <c:ptCount val="5"/>
                <c:pt idx="0">
                  <c:v>3.2749548417497852E-2</c:v>
                </c:pt>
                <c:pt idx="1">
                  <c:v>3.3597332221759084E-2</c:v>
                </c:pt>
                <c:pt idx="2">
                  <c:v>3.6825769650197154E-2</c:v>
                </c:pt>
                <c:pt idx="3">
                  <c:v>7.4247101026111671E-3</c:v>
                </c:pt>
                <c:pt idx="4">
                  <c:v>1.5920669577874819E-2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причине самоотвода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Лист1!$F$2:$F$6</c:f>
              <c:numCache>
                <c:formatCode>0.0%</c:formatCode>
                <c:ptCount val="5"/>
                <c:pt idx="0">
                  <c:v>2.1990104452996166E-3</c:v>
                </c:pt>
                <c:pt idx="1">
                  <c:v>1.2505210504376815E-3</c:v>
                </c:pt>
                <c:pt idx="2">
                  <c:v>1.6777116013757245E-3</c:v>
                </c:pt>
                <c:pt idx="3">
                  <c:v>5.8396596312672105E-4</c:v>
                </c:pt>
                <c:pt idx="4">
                  <c:v>4.9126637554585198E-2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другим причинам</c:v>
                </c:pt>
              </c:strCache>
            </c:strRef>
          </c:tx>
          <c:dLbls>
            <c:dLbl>
              <c:idx val="0"/>
              <c:layout>
                <c:manualLayout>
                  <c:x val="1.4026400557395588E-2"/>
                  <c:y val="2.7469562319028047E-3"/>
                </c:manualLayout>
              </c:layout>
              <c:showVal val="1"/>
            </c:dLbl>
            <c:dLbl>
              <c:idx val="1"/>
              <c:layout>
                <c:manualLayout>
                  <c:x val="1.8033943573794314E-2"/>
                  <c:y val="5.4939124638056095E-3"/>
                </c:manualLayout>
              </c:layout>
              <c:showVal val="1"/>
            </c:dLbl>
            <c:dLbl>
              <c:idx val="2"/>
              <c:layout>
                <c:manualLayout>
                  <c:x val="1.4026400557395659E-2"/>
                  <c:y val="2.7469562319028047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Лист1!$G$2:$G$6</c:f>
              <c:numCache>
                <c:formatCode>0.0%</c:formatCode>
                <c:ptCount val="5"/>
                <c:pt idx="0">
                  <c:v>2.0812063143014214E-2</c:v>
                </c:pt>
                <c:pt idx="1">
                  <c:v>1.0837849103793241E-2</c:v>
                </c:pt>
                <c:pt idx="2">
                  <c:v>1.3589463971143358E-2</c:v>
                </c:pt>
                <c:pt idx="3">
                  <c:v>3.2952365062150685E-2</c:v>
                </c:pt>
                <c:pt idx="4">
                  <c:v>2.8748180494905386E-2</c:v>
                </c:pt>
              </c:numCache>
            </c:numRef>
          </c:val>
        </c:ser>
        <c:axId val="106202624"/>
        <c:axId val="106204160"/>
      </c:barChart>
      <c:catAx>
        <c:axId val="106202624"/>
        <c:scaling>
          <c:orientation val="minMax"/>
        </c:scaling>
        <c:axPos val="b"/>
        <c:tickLblPos val="nextTo"/>
        <c:crossAx val="106204160"/>
        <c:crosses val="autoZero"/>
        <c:auto val="1"/>
        <c:lblAlgn val="ctr"/>
        <c:lblOffset val="100"/>
      </c:catAx>
      <c:valAx>
        <c:axId val="10620416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06202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0"/>
          </a:pPr>
          <a:endParaRPr lang="ru-RU"/>
        </a:p>
      </c:txPr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отведено по РК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0.21600000000000008</c:v>
                </c:pt>
                <c:pt idx="1">
                  <c:v>0.20100000000000001</c:v>
                </c:pt>
                <c:pt idx="2">
                  <c:v>0.17200000000000001</c:v>
                </c:pt>
                <c:pt idx="3">
                  <c:v>0.16500000000000001</c:v>
                </c:pt>
                <c:pt idx="4">
                  <c:v>0.19</c:v>
                </c:pt>
              </c:numCache>
            </c:numRef>
          </c:val>
        </c:ser>
        <c:axId val="106537728"/>
        <c:axId val="106539264"/>
      </c:barChart>
      <c:catAx>
        <c:axId val="106537728"/>
        <c:scaling>
          <c:orientation val="minMax"/>
        </c:scaling>
        <c:axPos val="b"/>
        <c:tickLblPos val="nextTo"/>
        <c:crossAx val="106539264"/>
        <c:crosses val="autoZero"/>
        <c:auto val="1"/>
        <c:lblAlgn val="ctr"/>
        <c:lblOffset val="100"/>
      </c:catAx>
      <c:valAx>
        <c:axId val="106539264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06537728"/>
        <c:crosses val="autoZero"/>
        <c:crossBetween val="between"/>
      </c:valAx>
    </c:plotArea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ВКОЦК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10402</c:v>
                </c:pt>
                <c:pt idx="1">
                  <c:v>9493</c:v>
                </c:pt>
                <c:pt idx="2">
                  <c:v>9714</c:v>
                </c:pt>
                <c:pt idx="3">
                  <c:v>9891</c:v>
                </c:pt>
                <c:pt idx="4">
                  <c:v>8817</c:v>
                </c:pt>
              </c:numCache>
            </c:numRef>
          </c:val>
        </c:ser>
        <c:axId val="106555648"/>
        <c:axId val="106557440"/>
      </c:barChart>
      <c:catAx>
        <c:axId val="106555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6557440"/>
        <c:crosses val="autoZero"/>
        <c:auto val="1"/>
        <c:lblAlgn val="ctr"/>
        <c:lblOffset val="100"/>
      </c:catAx>
      <c:valAx>
        <c:axId val="106557440"/>
        <c:scaling>
          <c:orientation val="minMax"/>
        </c:scaling>
        <c:axPos val="l"/>
        <c:majorGridlines/>
        <c:numFmt formatCode="General" sourceLinked="1"/>
        <c:tickLblPos val="nextTo"/>
        <c:crossAx val="10655564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931650840271026E-2"/>
          <c:y val="0.13764983022241187"/>
          <c:w val="0.84683226617702945"/>
          <c:h val="0.645367417561489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ВКОЦК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9997069768804763E-3"/>
                  <c:y val="-4.0062075442405344E-2"/>
                </c:manualLayout>
              </c:layout>
              <c:showVal val="1"/>
            </c:dLbl>
            <c:dLbl>
              <c:idx val="1"/>
              <c:layout>
                <c:manualLayout>
                  <c:x val="8.7519185436144686E-3"/>
                  <c:y val="-3.2440293638815489E-2"/>
                </c:manualLayout>
              </c:layout>
              <c:showVal val="1"/>
            </c:dLbl>
            <c:dLbl>
              <c:idx val="2"/>
              <c:layout>
                <c:manualLayout>
                  <c:x val="3.696890822616945E-3"/>
                  <c:y val="-1.0774335363489601E-2"/>
                </c:manualLayout>
              </c:layout>
              <c:showVal val="1"/>
            </c:dLbl>
            <c:dLbl>
              <c:idx val="4"/>
              <c:layout>
                <c:manualLayout>
                  <c:x val="3.208097946514196E-3"/>
                  <c:y val="-2.42422545678515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0.96900000000000064</c:v>
                </c:pt>
                <c:pt idx="1">
                  <c:v>0.98799999999999999</c:v>
                </c:pt>
                <c:pt idx="2">
                  <c:v>0.91400000000000003</c:v>
                </c:pt>
                <c:pt idx="3">
                  <c:v>0.92700000000000005</c:v>
                </c:pt>
                <c:pt idx="4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rgbClr val="FF5050"/>
            </a:solidFill>
          </c:spPr>
          <c:dLbls>
            <c:dLbl>
              <c:idx val="0"/>
              <c:layout>
                <c:manualLayout>
                  <c:x val="3.384252836514319E-2"/>
                  <c:y val="-1.3126237033681251E-2"/>
                </c:manualLayout>
              </c:layout>
              <c:showVal val="1"/>
            </c:dLbl>
            <c:dLbl>
              <c:idx val="1"/>
              <c:layout>
                <c:manualLayout>
                  <c:x val="2.6599426280940464E-2"/>
                  <c:y val="-9.226266981243323E-3"/>
                </c:manualLayout>
              </c:layout>
              <c:showVal val="1"/>
            </c:dLbl>
            <c:dLbl>
              <c:idx val="2"/>
              <c:layout>
                <c:manualLayout>
                  <c:x val="3.2064307460065604E-2"/>
                  <c:y val="-2.4242466661067403E-2"/>
                </c:manualLayout>
              </c:layout>
              <c:showVal val="1"/>
            </c:dLbl>
            <c:dLbl>
              <c:idx val="3"/>
              <c:layout>
                <c:manualLayout>
                  <c:x val="2.2456685625599361E-2"/>
                  <c:y val="-2.154867072697925E-2"/>
                </c:manualLayout>
              </c:layout>
              <c:showVal val="1"/>
            </c:dLbl>
            <c:dLbl>
              <c:idx val="4"/>
              <c:layout>
                <c:manualLayout>
                  <c:x val="3.3685028438399135E-2"/>
                  <c:y val="-1.07743353634896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0.96100000000000063</c:v>
                </c:pt>
                <c:pt idx="1">
                  <c:v>0.96600000000000064</c:v>
                </c:pt>
                <c:pt idx="2">
                  <c:v>0.95400000000000063</c:v>
                </c:pt>
                <c:pt idx="3">
                  <c:v>0.94699999999999995</c:v>
                </c:pt>
                <c:pt idx="4" formatCode="0%">
                  <c:v>0.97000000000000064</c:v>
                </c:pt>
              </c:numCache>
            </c:numRef>
          </c:val>
        </c:ser>
        <c:shape val="cylinder"/>
        <c:axId val="106652800"/>
        <c:axId val="106654336"/>
        <c:axId val="0"/>
      </c:bar3DChart>
      <c:catAx>
        <c:axId val="10665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54336"/>
        <c:crosses val="autoZero"/>
        <c:auto val="1"/>
        <c:lblAlgn val="ctr"/>
        <c:lblOffset val="100"/>
      </c:catAx>
      <c:valAx>
        <c:axId val="106654336"/>
        <c:scaling>
          <c:orientation val="minMax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52800"/>
        <c:crosses val="autoZero"/>
        <c:crossBetween val="between"/>
        <c:majorUnit val="0.5"/>
      </c:valAx>
    </c:plotArea>
    <c:legend>
      <c:legendPos val="b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240805229298266E-2"/>
          <c:y val="5.6842254398177007E-2"/>
          <c:w val="0.86175584058522381"/>
          <c:h val="0.710013429742424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ВКОЦК</c:v>
                </c:pt>
              </c:strCache>
            </c:strRef>
          </c:tx>
          <c:spPr>
            <a:solidFill>
              <a:srgbClr val="ABABFF"/>
            </a:solidFill>
          </c:spPr>
          <c:dLbls>
            <c:dLbl>
              <c:idx val="0"/>
              <c:layout>
                <c:manualLayout>
                  <c:x val="-1.7915916365228999E-3"/>
                  <c:y val="-5.0836410805895009E-2"/>
                </c:manualLayout>
              </c:layout>
              <c:showVal val="1"/>
            </c:dLbl>
            <c:dLbl>
              <c:idx val="1"/>
              <c:layout>
                <c:manualLayout>
                  <c:x val="1.0982235461010861E-2"/>
                  <c:y val="-4.052104516143247E-2"/>
                </c:manualLayout>
              </c:layout>
              <c:showVal val="1"/>
            </c:dLbl>
            <c:dLbl>
              <c:idx val="2"/>
              <c:layout>
                <c:manualLayout>
                  <c:x val="-1.1151349629406439E-3"/>
                  <c:y val="-2.154867072697929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0.112</c:v>
                </c:pt>
                <c:pt idx="1">
                  <c:v>0.10299999999999998</c:v>
                </c:pt>
                <c:pt idx="2">
                  <c:v>0.1080000000000001</c:v>
                </c:pt>
                <c:pt idx="3">
                  <c:v>0.111</c:v>
                </c:pt>
                <c:pt idx="4">
                  <c:v>9.9000000000000046E-2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rgbClr val="FF9966"/>
            </a:solidFill>
          </c:spPr>
          <c:dLbls>
            <c:dLbl>
              <c:idx val="0"/>
              <c:layout>
                <c:manualLayout>
                  <c:x val="3.2238463972711406E-2"/>
                  <c:y val="-3.1981323919788043E-2"/>
                </c:manualLayout>
              </c:layout>
              <c:showVal val="1"/>
            </c:dLbl>
            <c:dLbl>
              <c:idx val="1"/>
              <c:layout>
                <c:manualLayout>
                  <c:x val="2.0183240382004985E-2"/>
                  <c:y val="-3.346852154909491E-2"/>
                </c:manualLayout>
              </c:layout>
              <c:showVal val="1"/>
            </c:dLbl>
            <c:dLbl>
              <c:idx val="2"/>
              <c:layout>
                <c:manualLayout>
                  <c:x val="2.5648104147634736E-2"/>
                  <c:y val="-4.309755354717418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0.11600000000000002</c:v>
                </c:pt>
                <c:pt idx="1">
                  <c:v>0.11600000000000002</c:v>
                </c:pt>
                <c:pt idx="2">
                  <c:v>0.1090000000000001</c:v>
                </c:pt>
                <c:pt idx="3">
                  <c:v>0.1230000000000001</c:v>
                </c:pt>
                <c:pt idx="4" formatCode="0%">
                  <c:v>0.12000000000000002</c:v>
                </c:pt>
              </c:numCache>
            </c:numRef>
          </c:val>
        </c:ser>
        <c:shape val="cylinder"/>
        <c:axId val="106730240"/>
        <c:axId val="106731776"/>
        <c:axId val="0"/>
      </c:bar3DChart>
      <c:catAx>
        <c:axId val="106730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31776"/>
        <c:crosses val="autoZero"/>
        <c:auto val="1"/>
        <c:lblAlgn val="ctr"/>
        <c:lblOffset val="100"/>
      </c:catAx>
      <c:valAx>
        <c:axId val="106731776"/>
        <c:scaling>
          <c:orientation val="minMax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302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 ОЦК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5563915563145772E-4"/>
                  <c:y val="-2.9237979059652197E-2"/>
                </c:manualLayout>
              </c:layout>
              <c:showVal val="1"/>
            </c:dLbl>
            <c:dLbl>
              <c:idx val="1"/>
              <c:layout>
                <c:manualLayout>
                  <c:x val="6.0185930457179798E-3"/>
                  <c:y val="-3.1020599997892737E-2"/>
                </c:manualLayout>
              </c:layout>
              <c:showVal val="1"/>
            </c:dLbl>
            <c:dLbl>
              <c:idx val="2"/>
              <c:layout>
                <c:manualLayout>
                  <c:x val="1.1111033343598653E-3"/>
                  <c:y val="-1.769531246810487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555461384140172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9 мес 2021 г.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3.5999999999999997E-2</c:v>
                </c:pt>
                <c:pt idx="1">
                  <c:v>2.1000000000000012E-2</c:v>
                </c:pt>
                <c:pt idx="2">
                  <c:v>2.7000000000000034E-2</c:v>
                </c:pt>
                <c:pt idx="3">
                  <c:v>2.7000000000000034E-2</c:v>
                </c:pt>
                <c:pt idx="4">
                  <c:v>3.1000000000000034E-2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037028612223335E-2"/>
                  <c:y val="-4.4589490177898192E-2"/>
                </c:manualLayout>
              </c:layout>
              <c:showVal val="1"/>
            </c:dLbl>
            <c:dLbl>
              <c:idx val="1"/>
              <c:layout>
                <c:manualLayout>
                  <c:x val="1.314820193734427E-2"/>
                  <c:y val="-4.0375654130709412E-2"/>
                </c:manualLayout>
              </c:layout>
              <c:showVal val="1"/>
            </c:dLbl>
            <c:dLbl>
              <c:idx val="2"/>
              <c:layout>
                <c:manualLayout>
                  <c:x val="1.5555446681038103E-2"/>
                  <c:y val="-3.6857086167661611E-2"/>
                </c:manualLayout>
              </c:layout>
              <c:showVal val="1"/>
            </c:dLbl>
            <c:dLbl>
              <c:idx val="3"/>
              <c:layout>
                <c:manualLayout>
                  <c:x val="1.1111033343598645E-2"/>
                  <c:y val="-1.296217820116814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9 мес 2021 г.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4.5000000000000012E-2</c:v>
                </c:pt>
                <c:pt idx="1">
                  <c:v>3.500000000000001E-2</c:v>
                </c:pt>
                <c:pt idx="2">
                  <c:v>3.500000000000001E-2</c:v>
                </c:pt>
                <c:pt idx="3">
                  <c:v>3.5999999999999997E-2</c:v>
                </c:pt>
                <c:pt idx="4">
                  <c:v>4.2000000000000023E-2</c:v>
                </c:pt>
              </c:numCache>
            </c:numRef>
          </c:val>
        </c:ser>
        <c:shape val="cylinder"/>
        <c:axId val="107836928"/>
        <c:axId val="107838464"/>
        <c:axId val="0"/>
      </c:bar3DChart>
      <c:catAx>
        <c:axId val="107836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838464"/>
        <c:crosses val="autoZero"/>
        <c:auto val="1"/>
        <c:lblAlgn val="ctr"/>
        <c:lblOffset val="100"/>
      </c:catAx>
      <c:valAx>
        <c:axId val="10783846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836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ВКОЦК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108755968"/>
        <c:axId val="108770048"/>
      </c:barChart>
      <c:catAx>
        <c:axId val="108755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770048"/>
        <c:crosses val="autoZero"/>
        <c:auto val="1"/>
        <c:lblAlgn val="ctr"/>
        <c:lblOffset val="100"/>
      </c:catAx>
      <c:valAx>
        <c:axId val="108770048"/>
        <c:scaling>
          <c:orientation val="minMax"/>
        </c:scaling>
        <c:axPos val="l"/>
        <c:majorGridlines/>
        <c:numFmt formatCode="0%" sourceLinked="1"/>
        <c:tickLblPos val="nextTo"/>
        <c:crossAx val="10875596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BC0F0-1E18-4E1E-9CAB-A91B241EA144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6B68-BAF2-460A-A297-5EB683A5F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393B9-80E4-4AFF-9208-6B461E985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2EDEEF-039F-4569-BA1D-CFFA45F60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470370-6E5D-4570-AD03-FB884CBA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2A073D-C1B0-4E3A-830A-30F2B511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E852BE-311C-4A41-8E13-BB31632E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17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BDD03-8020-44B3-A20E-F6B8E011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AAC552-2F08-43C1-83EF-AF1D1D621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DB035-712A-49FE-86CF-6AB769ED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2B7BB5-EAC3-4442-9B25-50BA9462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75D40D-B3FC-4DFC-A78D-66504DB5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13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6291B5-8C8C-4BD9-A664-24EE614DF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39A21C-C611-4210-B331-583CB4E46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A512DC-883B-4972-9A41-08A821F3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2F36BF-677E-4B74-BB4E-254ECA60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80193D-3D92-4674-BE80-70D5E735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02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A1CC1-48F5-4F85-B4F8-DBD49969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E5349D-B299-4D0F-A199-9D4B6052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AAC612-C9EF-4AE7-9BD7-9E3F2C37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53EED-61E6-41F5-851A-BD876E65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96AA69-52F0-4996-9A4B-CE8C748A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2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9664B-B982-4DE2-A96D-9CAD4EBE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82CCEA-6B8B-486A-94E7-97EA4D84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F0DBFF-BBF9-47CA-864C-FF286C71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25E4C3-8777-4841-B5D2-F3770329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C1E0E6-E6E2-4C12-96D0-DC1C7DA7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96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13A63-9E06-4F9F-89C0-6D57EB32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FDD2A0-231A-488B-95FC-37815CC02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5583F3-15BD-4DCD-8E1E-7CC8D4B3B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F15E38-C653-48E8-936A-9214B524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045896-AF80-4C12-AB36-F96B430C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07E7B5-797F-405B-B7AA-40770E07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62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93E3D-B5F1-4A1B-943E-4570D811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36CE9-8F50-4282-85E6-6AB204CD6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297F2C-D339-4DDB-BEFF-774EAD847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AF4DE6-4261-4809-8657-E8E8A7F6B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BD9999-F283-45B6-9B5C-F2DF89B14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8AE844-68C3-415E-8883-9F7B737F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66DD2EB-B74E-425B-9094-FD9750F3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67FB41-0EF3-44AF-9778-5FC03BF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8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CDC3D-D8A5-4E67-B236-F15E2ACC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F68844-747E-474F-B438-A044486F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FE188E-814E-4A76-9AF4-48C6A0D4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135D2E-4876-44B2-BB14-61559A75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68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525F94-FD13-4DA3-8700-67D937C1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6E0BAA-B0D2-4C66-8711-8BAFB991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CB3CA3-3551-4D30-996F-63763DAB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17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5B852-A869-4DB8-92F4-486B5110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28DCC9-54DD-42A9-BE09-5348A331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010D10-CF2A-4175-B566-A2632B76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6D538A-A61C-44CA-8007-9110F7A7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03D87E-DDCC-4F9E-B03E-DED45EFC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4145F3-EE88-41E4-B63D-3E126042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83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F7B87-99FE-4928-8F11-A10AC57B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13D2BC-6DE8-44BA-A8A0-2528200C3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CDE8EA-170F-414D-9503-DD9B8BE5B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E7CD52-C5CD-4ACE-86D9-C9DE23EC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6FA55-62C5-49CF-9449-24E098E5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E3B542-6A18-4C75-94C3-5A79E5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7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E7B19-4583-48E0-8B11-7F2192D9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7E07DB-7B8B-4D7F-8CF2-B1F36C02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01D523-ED98-4218-9054-8CA2BFC46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EBD8-0789-4E53-BBE1-DE60FA7DEC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A2181C-4A95-47A8-9A01-0281757FF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0B5E35-0AEF-4EF1-BF08-49902DBEF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1F9C-5F90-4AF9-85E3-38014DA17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7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BE8BA9-2535-4A86-9222-9D7D9803D57A}"/>
              </a:ext>
            </a:extLst>
          </p:cNvPr>
          <p:cNvSpPr/>
          <p:nvPr/>
        </p:nvSpPr>
        <p:spPr>
          <a:xfrm>
            <a:off x="1" y="5486400"/>
            <a:ext cx="8365329" cy="1371600"/>
          </a:xfrm>
          <a:custGeom>
            <a:avLst/>
            <a:gdLst>
              <a:gd name="connsiteX0" fmla="*/ 0 w 7492980"/>
              <a:gd name="connsiteY0" fmla="*/ 0 h 1777912"/>
              <a:gd name="connsiteX1" fmla="*/ 7492980 w 7492980"/>
              <a:gd name="connsiteY1" fmla="*/ 0 h 1777912"/>
              <a:gd name="connsiteX2" fmla="*/ 7492980 w 7492980"/>
              <a:gd name="connsiteY2" fmla="*/ 1777912 h 1777912"/>
              <a:gd name="connsiteX3" fmla="*/ 0 w 7492980"/>
              <a:gd name="connsiteY3" fmla="*/ 1777912 h 1777912"/>
              <a:gd name="connsiteX4" fmla="*/ 0 w 7492980"/>
              <a:gd name="connsiteY4" fmla="*/ 0 h 1777912"/>
              <a:gd name="connsiteX0" fmla="*/ 0 w 9104065"/>
              <a:gd name="connsiteY0" fmla="*/ 0 h 1806940"/>
              <a:gd name="connsiteX1" fmla="*/ 7492980 w 9104065"/>
              <a:gd name="connsiteY1" fmla="*/ 0 h 1806940"/>
              <a:gd name="connsiteX2" fmla="*/ 9104065 w 9104065"/>
              <a:gd name="connsiteY2" fmla="*/ 1806940 h 1806940"/>
              <a:gd name="connsiteX3" fmla="*/ 0 w 9104065"/>
              <a:gd name="connsiteY3" fmla="*/ 1777912 h 1806940"/>
              <a:gd name="connsiteX4" fmla="*/ 0 w 9104065"/>
              <a:gd name="connsiteY4" fmla="*/ 0 h 18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4065" h="1806940">
                <a:moveTo>
                  <a:pt x="0" y="0"/>
                </a:moveTo>
                <a:lnTo>
                  <a:pt x="7492980" y="0"/>
                </a:lnTo>
                <a:lnTo>
                  <a:pt x="9104065" y="1806940"/>
                </a:lnTo>
                <a:lnTo>
                  <a:pt x="0" y="17779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59FBF4A-04C9-4AB2-8BD0-CE60DC67DE02}"/>
              </a:ext>
            </a:extLst>
          </p:cNvPr>
          <p:cNvSpPr txBox="1">
            <a:spLocks/>
          </p:cNvSpPr>
          <p:nvPr/>
        </p:nvSpPr>
        <p:spPr>
          <a:xfrm>
            <a:off x="1007560" y="5831565"/>
            <a:ext cx="4578593" cy="10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Усть-Каменогорск, 2022г.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684F810-BFDC-4019-913C-4AE41C0574BF}"/>
              </a:ext>
            </a:extLst>
          </p:cNvPr>
          <p:cNvSpPr/>
          <p:nvPr/>
        </p:nvSpPr>
        <p:spPr>
          <a:xfrm>
            <a:off x="6886575" y="0"/>
            <a:ext cx="5305405" cy="5084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DE1430AD-50A7-472F-AF91-B5C262EB3774}"/>
              </a:ext>
            </a:extLst>
          </p:cNvPr>
          <p:cNvSpPr txBox="1">
            <a:spLocks/>
          </p:cNvSpPr>
          <p:nvPr/>
        </p:nvSpPr>
        <p:spPr>
          <a:xfrm>
            <a:off x="0" y="2156693"/>
            <a:ext cx="6886574" cy="2601575"/>
          </a:xfrm>
          <a:prstGeom prst="rect">
            <a:avLst/>
          </a:prstGeom>
          <a:solidFill>
            <a:srgbClr val="E6E6E6">
              <a:alpha val="5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Отчет  о деятельности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КГП на ПХВ «Восточно-Казахстанский областной центр крови» УЗ ВКО за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2023гг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6982707-E391-4BA2-9F7C-42013941188C}"/>
              </a:ext>
            </a:extLst>
          </p:cNvPr>
          <p:cNvSpPr txBox="1">
            <a:spLocks/>
          </p:cNvSpPr>
          <p:nvPr/>
        </p:nvSpPr>
        <p:spPr>
          <a:xfrm>
            <a:off x="7947029" y="1881633"/>
            <a:ext cx="3543272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Фото головного здания медицинской организаций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есть филиалы в городах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AECF2A-0B91-47AE-A35B-6BD827C315BF}"/>
              </a:ext>
            </a:extLst>
          </p:cNvPr>
          <p:cNvSpPr/>
          <p:nvPr/>
        </p:nvSpPr>
        <p:spPr>
          <a:xfrm>
            <a:off x="6816436" y="5403272"/>
            <a:ext cx="1701295" cy="1452347"/>
          </a:xfrm>
          <a:custGeom>
            <a:avLst/>
            <a:gdLst>
              <a:gd name="connsiteX0" fmla="*/ 0 w 1838325"/>
              <a:gd name="connsiteY0" fmla="*/ 0 h 1796960"/>
              <a:gd name="connsiteX1" fmla="*/ 1838325 w 1838325"/>
              <a:gd name="connsiteY1" fmla="*/ 0 h 1796960"/>
              <a:gd name="connsiteX2" fmla="*/ 1838325 w 1838325"/>
              <a:gd name="connsiteY2" fmla="*/ 1796960 h 1796960"/>
              <a:gd name="connsiteX3" fmla="*/ 0 w 1838325"/>
              <a:gd name="connsiteY3" fmla="*/ 1796960 h 1796960"/>
              <a:gd name="connsiteX4" fmla="*/ 0 w 1838325"/>
              <a:gd name="connsiteY4" fmla="*/ 0 h 1796960"/>
              <a:gd name="connsiteX0" fmla="*/ 0 w 1838325"/>
              <a:gd name="connsiteY0" fmla="*/ 0 h 1825535"/>
              <a:gd name="connsiteX1" fmla="*/ 1838325 w 1838325"/>
              <a:gd name="connsiteY1" fmla="*/ 0 h 1825535"/>
              <a:gd name="connsiteX2" fmla="*/ 1838325 w 1838325"/>
              <a:gd name="connsiteY2" fmla="*/ 1796960 h 1825535"/>
              <a:gd name="connsiteX3" fmla="*/ 1724025 w 1838325"/>
              <a:gd name="connsiteY3" fmla="*/ 1825535 h 1825535"/>
              <a:gd name="connsiteX4" fmla="*/ 0 w 1838325"/>
              <a:gd name="connsiteY4" fmla="*/ 0 h 1825535"/>
              <a:gd name="connsiteX0" fmla="*/ 0 w 1838325"/>
              <a:gd name="connsiteY0" fmla="*/ 0 h 1811247"/>
              <a:gd name="connsiteX1" fmla="*/ 1838325 w 1838325"/>
              <a:gd name="connsiteY1" fmla="*/ 0 h 1811247"/>
              <a:gd name="connsiteX2" fmla="*/ 1838325 w 1838325"/>
              <a:gd name="connsiteY2" fmla="*/ 1796960 h 1811247"/>
              <a:gd name="connsiteX3" fmla="*/ 1669256 w 1838325"/>
              <a:gd name="connsiteY3" fmla="*/ 1811247 h 1811247"/>
              <a:gd name="connsiteX4" fmla="*/ 0 w 1838325"/>
              <a:gd name="connsiteY4" fmla="*/ 0 h 1811247"/>
              <a:gd name="connsiteX0" fmla="*/ 0 w 1838325"/>
              <a:gd name="connsiteY0" fmla="*/ 0 h 1816010"/>
              <a:gd name="connsiteX1" fmla="*/ 1838325 w 1838325"/>
              <a:gd name="connsiteY1" fmla="*/ 0 h 1816010"/>
              <a:gd name="connsiteX2" fmla="*/ 1838325 w 1838325"/>
              <a:gd name="connsiteY2" fmla="*/ 1796960 h 1816010"/>
              <a:gd name="connsiteX3" fmla="*/ 1681162 w 1838325"/>
              <a:gd name="connsiteY3" fmla="*/ 1816010 h 1816010"/>
              <a:gd name="connsiteX4" fmla="*/ 0 w 1838325"/>
              <a:gd name="connsiteY4" fmla="*/ 0 h 1816010"/>
              <a:gd name="connsiteX0" fmla="*/ 0 w 1533525"/>
              <a:gd name="connsiteY0" fmla="*/ 145256 h 1816010"/>
              <a:gd name="connsiteX1" fmla="*/ 1533525 w 1533525"/>
              <a:gd name="connsiteY1" fmla="*/ 0 h 1816010"/>
              <a:gd name="connsiteX2" fmla="*/ 1533525 w 1533525"/>
              <a:gd name="connsiteY2" fmla="*/ 1796960 h 1816010"/>
              <a:gd name="connsiteX3" fmla="*/ 1376362 w 1533525"/>
              <a:gd name="connsiteY3" fmla="*/ 1816010 h 1816010"/>
              <a:gd name="connsiteX4" fmla="*/ 0 w 1533525"/>
              <a:gd name="connsiteY4" fmla="*/ 145256 h 1816010"/>
              <a:gd name="connsiteX0" fmla="*/ 0 w 1638300"/>
              <a:gd name="connsiteY0" fmla="*/ 21431 h 1816010"/>
              <a:gd name="connsiteX1" fmla="*/ 1638300 w 1638300"/>
              <a:gd name="connsiteY1" fmla="*/ 0 h 1816010"/>
              <a:gd name="connsiteX2" fmla="*/ 1638300 w 1638300"/>
              <a:gd name="connsiteY2" fmla="*/ 1796960 h 1816010"/>
              <a:gd name="connsiteX3" fmla="*/ 1481137 w 1638300"/>
              <a:gd name="connsiteY3" fmla="*/ 1816010 h 1816010"/>
              <a:gd name="connsiteX4" fmla="*/ 0 w 1638300"/>
              <a:gd name="connsiteY4" fmla="*/ 21431 h 1816010"/>
              <a:gd name="connsiteX0" fmla="*/ 0 w 1638300"/>
              <a:gd name="connsiteY0" fmla="*/ 0 h 1794579"/>
              <a:gd name="connsiteX1" fmla="*/ 109538 w 1638300"/>
              <a:gd name="connsiteY1" fmla="*/ 0 h 1794579"/>
              <a:gd name="connsiteX2" fmla="*/ 1638300 w 1638300"/>
              <a:gd name="connsiteY2" fmla="*/ 1775529 h 1794579"/>
              <a:gd name="connsiteX3" fmla="*/ 1481137 w 1638300"/>
              <a:gd name="connsiteY3" fmla="*/ 1794579 h 1794579"/>
              <a:gd name="connsiteX4" fmla="*/ 0 w 1638300"/>
              <a:gd name="connsiteY4" fmla="*/ 0 h 1794579"/>
              <a:gd name="connsiteX0" fmla="*/ 0 w 1647825"/>
              <a:gd name="connsiteY0" fmla="*/ 0 h 1794579"/>
              <a:gd name="connsiteX1" fmla="*/ 109538 w 1647825"/>
              <a:gd name="connsiteY1" fmla="*/ 0 h 1794579"/>
              <a:gd name="connsiteX2" fmla="*/ 1647825 w 1647825"/>
              <a:gd name="connsiteY2" fmla="*/ 1792197 h 1794579"/>
              <a:gd name="connsiteX3" fmla="*/ 1481137 w 1647825"/>
              <a:gd name="connsiteY3" fmla="*/ 1794579 h 1794579"/>
              <a:gd name="connsiteX4" fmla="*/ 0 w 1647825"/>
              <a:gd name="connsiteY4" fmla="*/ 0 h 1794579"/>
              <a:gd name="connsiteX0" fmla="*/ 0 w 1647825"/>
              <a:gd name="connsiteY0" fmla="*/ 23813 h 1794579"/>
              <a:gd name="connsiteX1" fmla="*/ 109538 w 1647825"/>
              <a:gd name="connsiteY1" fmla="*/ 0 h 1794579"/>
              <a:gd name="connsiteX2" fmla="*/ 1647825 w 1647825"/>
              <a:gd name="connsiteY2" fmla="*/ 1792197 h 1794579"/>
              <a:gd name="connsiteX3" fmla="*/ 1481137 w 1647825"/>
              <a:gd name="connsiteY3" fmla="*/ 1794579 h 1794579"/>
              <a:gd name="connsiteX4" fmla="*/ 0 w 1647825"/>
              <a:gd name="connsiteY4" fmla="*/ 23813 h 1794579"/>
              <a:gd name="connsiteX0" fmla="*/ 0 w 1647825"/>
              <a:gd name="connsiteY0" fmla="*/ 2381 h 1773147"/>
              <a:gd name="connsiteX1" fmla="*/ 128588 w 1647825"/>
              <a:gd name="connsiteY1" fmla="*/ 0 h 1773147"/>
              <a:gd name="connsiteX2" fmla="*/ 1647825 w 1647825"/>
              <a:gd name="connsiteY2" fmla="*/ 1770765 h 1773147"/>
              <a:gd name="connsiteX3" fmla="*/ 1481137 w 1647825"/>
              <a:gd name="connsiteY3" fmla="*/ 1773147 h 1773147"/>
              <a:gd name="connsiteX4" fmla="*/ 0 w 1647825"/>
              <a:gd name="connsiteY4" fmla="*/ 2381 h 1773147"/>
              <a:gd name="connsiteX0" fmla="*/ 0 w 1647825"/>
              <a:gd name="connsiteY0" fmla="*/ 0 h 1770766"/>
              <a:gd name="connsiteX1" fmla="*/ 130969 w 1647825"/>
              <a:gd name="connsiteY1" fmla="*/ 2381 h 1770766"/>
              <a:gd name="connsiteX2" fmla="*/ 1647825 w 1647825"/>
              <a:gd name="connsiteY2" fmla="*/ 1768384 h 1770766"/>
              <a:gd name="connsiteX3" fmla="*/ 1481137 w 1647825"/>
              <a:gd name="connsiteY3" fmla="*/ 1770766 h 1770766"/>
              <a:gd name="connsiteX4" fmla="*/ 0 w 1647825"/>
              <a:gd name="connsiteY4" fmla="*/ 0 h 1770766"/>
              <a:gd name="connsiteX0" fmla="*/ 0 w 1631156"/>
              <a:gd name="connsiteY0" fmla="*/ 0 h 1770766"/>
              <a:gd name="connsiteX1" fmla="*/ 130969 w 1631156"/>
              <a:gd name="connsiteY1" fmla="*/ 2381 h 1770766"/>
              <a:gd name="connsiteX2" fmla="*/ 1631156 w 1631156"/>
              <a:gd name="connsiteY2" fmla="*/ 1768384 h 1770766"/>
              <a:gd name="connsiteX3" fmla="*/ 1481137 w 1631156"/>
              <a:gd name="connsiteY3" fmla="*/ 1770766 h 1770766"/>
              <a:gd name="connsiteX4" fmla="*/ 0 w 1631156"/>
              <a:gd name="connsiteY4" fmla="*/ 0 h 177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156" h="1770766">
                <a:moveTo>
                  <a:pt x="0" y="0"/>
                </a:moveTo>
                <a:lnTo>
                  <a:pt x="130969" y="2381"/>
                </a:lnTo>
                <a:lnTo>
                  <a:pt x="1631156" y="1768384"/>
                </a:lnTo>
                <a:lnTo>
                  <a:pt x="1481137" y="1770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E1718C9-DEB5-4667-BBC6-79D97F47D711}"/>
              </a:ext>
            </a:extLst>
          </p:cNvPr>
          <p:cNvSpPr/>
          <p:nvPr/>
        </p:nvSpPr>
        <p:spPr>
          <a:xfrm>
            <a:off x="0" y="5325850"/>
            <a:ext cx="6886575" cy="136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42" y="851646"/>
            <a:ext cx="4866393" cy="324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C:\Users\user\Searches\Desktop\Логотип ВК ОЦК 202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408" y="216172"/>
            <a:ext cx="1849835" cy="180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838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2540" y="914399"/>
          <a:ext cx="8443356" cy="5382518"/>
        </p:xfrm>
        <a:graphic>
          <a:graphicData uri="http://schemas.openxmlformats.org/drawingml/2006/table">
            <a:tbl>
              <a:tblPr/>
              <a:tblGrid>
                <a:gridCol w="8443356"/>
              </a:tblGrid>
              <a:tr h="39099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современного высокотехнологичного оборудования.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Регулярная поверка, калибровка, ППР оборудования.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информационной системы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Инфодонор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обеспечивающей возможность управлять и хранить огромный объем информации о донорах, 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донациях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лицах, имеющих противопоказания к донорству и не допускать выдачу компонентов крови, 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пригодных для медицинского применения.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Большая мощность предприятия.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Активное взаимодействие с региональными центрами крови.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автономной системы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энерго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и теплоснабжения.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 технологий  в службе крови.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ориентированной на персонал системы безопасности и охраны труда.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Наличие четкой политики предприятия, направленной на непрерывное повышение качества, выпускаемой продукции ответственного подхода персонала к работе.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Привлечение персонала к разработке и внедрению оптимизирующих мероприятий и процессов.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Лабораторное тестирование донорской крови  отвечает самым высоким требованиям и международным стандартам качества, обеспечивает  высокую инфекционную безопасность компонентов и препаратов крови  для пациентов.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Проводится ВЛК с применением качественных контрольных материалов производителей используемого лабораторного оборудования, что дает уверенность в достоверности проводимых в лаборатории исследований.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внутреннего аудита структурных подразделений центра крови  по производственной деятельности на регулярной основе.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Стандартизация процессов заготовки крови и ее компонентов, производства, хранения и реализации компонентов крови, лабораторного тестирования в соответствии с требованиями руководящих документов по службе крови, подробное и доступное для понимания описание порядка проведения в соответствующих СОП.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89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049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556793"/>
          <a:ext cx="5664605" cy="324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850777" y="722873"/>
            <a:ext cx="6732494" cy="8638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 ОБРАЩЕНИЙ ДОНОРОВ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6110" y="282697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↓8,3%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6276382" y="1646440"/>
          <a:ext cx="5664605" cy="324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871451" y="174224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↑4%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59" y="553384"/>
            <a:ext cx="10941423" cy="6030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отведенных обращений на этапе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донации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крови и ее компонентов в сравнении 2018-2022гг.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12376" y="1383054"/>
          <a:ext cx="6338048" cy="462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965575" y="1643033"/>
          <a:ext cx="4876801" cy="357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0984" y="137722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673" y="750494"/>
            <a:ext cx="6303818" cy="5379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Донации крови и ее компонентов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9406" y="1411534"/>
          <a:ext cx="7449127" cy="432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8666" y="1654370"/>
            <a:ext cx="42333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РК прирост числа донаций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2022г. зарегистрирован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области-15,0%,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Жетісу-11,4%,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Атырауской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области-10,4%,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ГЦК г. Алматы-9,2%,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Мангистауской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области-8,7%,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Кызылординской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области-6,5%,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РЦК г. Алматы-5,9%,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ГЦК г. Шымкент- 5,5%,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области-4,6%,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Абай-2,6%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Актюбинской области-2,2%.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8392" y="3329000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↓11%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78" y="865453"/>
            <a:ext cx="11144328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безвозмездных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донаций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%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81469" y="1773638"/>
          <a:ext cx="7703307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32801" y="2368603"/>
            <a:ext cx="31157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 итогам 2022 года в 7-ми регионах республики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показатель безвозмездности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донаций достиг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(Актюбинской,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Восточно-Казахстанской,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Абайской,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Жамбылской,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Западно-Казахстанской,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Карагандинской/Ұлытау,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Павлодарской областях).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5192" y="168646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↑7,3%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4925" y="170339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↑2,3%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78" y="865453"/>
            <a:ext cx="11144328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донаций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крови и ее компонентов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1000 населения в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4535" y="1824438"/>
          <a:ext cx="834079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0667" y="2682502"/>
            <a:ext cx="32173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высокий показатель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2022 году регистрируется в г . Астана (НПЦТ) и составляет 29 донаций на 1000 населения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3282" y="176761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↓1,2%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7170" y="174749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↓0,3%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183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оля донаций,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которых заготовленные кровь и ее компоненты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признаны непригодными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переливанию и переработке на препараты  от всего количества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донаций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773382"/>
          <a:ext cx="11430080" cy="489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3014" y="1689439"/>
          <a:ext cx="10477536" cy="432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5247" y="801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Доля выполненных заявок организаций здравоохранения на продукты крови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407" y="191511"/>
            <a:ext cx="116954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7582" y="861068"/>
          <a:ext cx="11668611" cy="5714568"/>
        </p:xfrm>
        <a:graphic>
          <a:graphicData uri="http://schemas.openxmlformats.org/drawingml/2006/table">
            <a:tbl>
              <a:tblPr/>
              <a:tblGrid>
                <a:gridCol w="407303"/>
                <a:gridCol w="2672118"/>
                <a:gridCol w="5843454"/>
                <a:gridCol w="721981"/>
                <a:gridCol w="732977"/>
                <a:gridCol w="645389"/>
                <a:gridCol w="645389"/>
              </a:tblGrid>
              <a:tr h="1718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2021г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1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Целевые индикаторы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Цель 2.1.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Реализация продуктов и услуг, качество которых соответствует ожиданиям потребителей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Уровень удовлетворенности  организаций здравоохранения качеством продуктов крови и медицинских услуг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ct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5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Доля выполненных заявок организаций здравоохранения на продукты крови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 соответствия  спектра проводимых лабораторных исследований показателей качества крови и ее компонентов требованиям стандарта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 результатов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1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Задача 2.1.1. Обеспечение организаций здравоохранения качественными и безопасными компонентами крови.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Удельный вес исследованных образцов крови и ее компонентов, соответствующих стандарту по всем показателям (при норме согласно национальному стандарту не менее 90%)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98,7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Доля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донаций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от которых заготовленные кровь и ее компоненты признаны непригодными к переливанию и переработке на препараты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вирусинактивированной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СЗП от всего количества СЗП, выданной в организации здравоохранения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2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обоснованных жалоб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2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Задача 2.1.2. Развитие добровольного безвозмездного донорства крови и ее компонентов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Доля безвозмездных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донаций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крови и ее компонентов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5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донаций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крови и ее компонентов  в выездных условиях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акций по массовой заготовке крови   на предприятиях в организациях, учебных заведениях, в/ч и др. г. Усть-Каменогорска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Удельный вес безвозмездных доноров, получивших материальное стимулирование путем увеличения размера денежной компенсации до 1000 тенге.</a:t>
                      </a: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362" marR="58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0013" y="188252"/>
            <a:ext cx="11695421" cy="461665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3. Совершенствование системы управления кадрами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800" y="771425"/>
          <a:ext cx="11532506" cy="3515526"/>
        </p:xfrm>
        <a:graphic>
          <a:graphicData uri="http://schemas.openxmlformats.org/drawingml/2006/table">
            <a:tbl>
              <a:tblPr/>
              <a:tblGrid>
                <a:gridCol w="411367"/>
                <a:gridCol w="2697398"/>
                <a:gridCol w="4963991"/>
                <a:gridCol w="1062996"/>
                <a:gridCol w="852403"/>
                <a:gridCol w="782204"/>
                <a:gridCol w="762147"/>
              </a:tblGrid>
              <a:tr h="1861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Целевые индикаторы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Цель 3.1. Обеспечение квалифицированными кадрами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Укомплектованность штатов врачей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Укомплектованность СМП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Текучесть персонала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19,6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 результатов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Задача  3.1.1. Развитие кадрового потенциала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Доля медицинских работников, прошедших повышение квалификации (в т.ч. переподготовку) не менее 1 раза в 5 лет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Материальное стимулирование персонала путем дифференцированной оплаты труда за год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Тыс.тенге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23178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23000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25858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Уровень удовлетворенности персонала безопасными условиями труда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73515" y="4437010"/>
            <a:ext cx="7659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Мероприятия, проводимые для развития кадрового потенциала:</a:t>
            </a:r>
            <a:endParaRPr lang="ru-RU" sz="20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2491" y="4816897"/>
            <a:ext cx="11599600" cy="522854"/>
          </a:xfrm>
        </p:spPr>
        <p:txBody>
          <a:bodyPr>
            <a:noAutofit/>
          </a:bodyPr>
          <a:lstStyle/>
          <a:p>
            <a:pPr marL="179388" indent="-17938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 предприятии внедрена дифференцированная оплата труда работников в зависимости от объема, качества оказываемых медицинских услуг.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08" y="5290732"/>
            <a:ext cx="1165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Проводится обучение персонала (повышение квалификации, переподготовка, магистратура – обучено 4 сотрудника) за счет средств предприятия.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2271" y="5887430"/>
            <a:ext cx="1163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Проводится непрерывное внутреннее обучение персонала согласно утвержденным планам.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022192" y="110999"/>
            <a:ext cx="195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7782" y="950143"/>
          <a:ext cx="11609294" cy="57083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4552"/>
                <a:gridCol w="8844742"/>
              </a:tblGrid>
              <a:tr h="3965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КГП на ПХВ «Восточно-Казахстанский областной центр крови» УЗ ВКО</a:t>
                      </a:r>
                    </a:p>
                  </a:txBody>
                  <a:tcPr anchor="ctr"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Краткое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наименование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ВК ОЦК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89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Краткая история создания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г. Усть-Каменогорск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Восточно-Казахстанской области  согласно Решению Министерства здравоохранения Казахской ССР № 211 от 12.04.1953 г. была открыта Областная станция переливания крови.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дальнейшем, на основании Постановления Кабинета Министров Республики Казахстан № 1211 от 28 октября 1994 г. «О переименовании учреждений службы крови в Республике Казахстан», областная станция переливания была переименована в Восточно-Казахстанский  областной центр крови.  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первичной регистрации: 13.04.1997г.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Справка о государственной перерегистрации юридического лица от 25 октября 2018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799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виды деятельности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 по развитию донорства;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заготовка крови и ее компонентов, как в стационарных, так и в выездных условиях;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компонентов крови, диагностических реагентов; 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лабораторные исследования в области донорства;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круглосуточное обеспечение потребностей организаций здравоохранения в компонентах, препаратах крови и диагностических реагентах.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40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уставного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капитала 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соответствии с учредительными документами 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тенге)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2626280,397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412" y="1553299"/>
            <a:ext cx="2849017" cy="331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082" y="5140823"/>
            <a:ext cx="5871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Свидетельство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первой категории,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действия 30.11.2021 г. – 30.11.2024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42413" t="20128" r="27664" b="3991"/>
          <a:stretch>
            <a:fillRect/>
          </a:stretch>
        </p:blipFill>
        <p:spPr bwMode="auto">
          <a:xfrm>
            <a:off x="7141464" y="841247"/>
            <a:ext cx="3877056" cy="553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88140" y="1228165"/>
            <a:ext cx="8857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лейкофильтрованных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эритроцитов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всего количества выданных в организации здравоохранения эритроцитов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0960" y="1785926"/>
          <a:ext cx="11620581" cy="48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577" y="202920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529" y="654442"/>
            <a:ext cx="934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иммунологической и инфекционной безопасности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88140" y="1228165"/>
            <a:ext cx="8857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вирусинактивированных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тромбоцитов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всего количества выданных в организации здравоохранения тромбоцитов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0960" y="1785926"/>
          <a:ext cx="11620581" cy="48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577" y="202920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529" y="654442"/>
            <a:ext cx="934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иммунологической и инфекционной безопасности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88140" y="1228165"/>
            <a:ext cx="8857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СЗП,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выданной в организации здравоохранения в зависимости от методов дополнительной обработки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77" y="202920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529" y="654442"/>
            <a:ext cx="934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иммунологической и инфекционной безопасности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18353" y="2160495"/>
          <a:ext cx="5283200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64306" y="2113473"/>
          <a:ext cx="6006014" cy="37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20843" y="1798015"/>
            <a:ext cx="9681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024" y="1775011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 ОЦК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694" y="5491354"/>
            <a:ext cx="5540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ВК ОЦК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выдаваемая СЗП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100%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случаев подвергалась одному из методов или сочетанию методов дополнительной обработки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лейкофильтрация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вирусинактивация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карантинизация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295" y="5581001"/>
            <a:ext cx="64904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выдаваемая СЗП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99,9%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случаев подвергалась одному из методов или сочетанию методов дополнительной обработки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лейкофильтрация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вирусинактивация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карантинизация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случаев  (82 дозы) выдавалась плазма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применения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методов дополнительной обработки: СЗП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аферезная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иммунная (54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Кызылординская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область, 28 д. Туркестанская область)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30542" y="301532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2729" y="685800"/>
          <a:ext cx="11510682" cy="5326148"/>
        </p:xfrm>
        <a:graphic>
          <a:graphicData uri="http://schemas.openxmlformats.org/drawingml/2006/table">
            <a:tbl>
              <a:tblPr/>
              <a:tblGrid>
                <a:gridCol w="480946"/>
                <a:gridCol w="2137546"/>
                <a:gridCol w="4585036"/>
                <a:gridCol w="1282528"/>
                <a:gridCol w="1036710"/>
                <a:gridCol w="1026021"/>
                <a:gridCol w="961895"/>
              </a:tblGrid>
              <a:tr h="145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Целевые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индикаторы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Цель 4.1. Служба крови, соответствующая  национальным стандартам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Наличие аккредитации предприятия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донаций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клеток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СЗП, прошедшей дополнительную обработку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вирусинактивация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лейкофильтрация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карантинизация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роведения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скрининга донорских образцов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трансфузионные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инфекции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духступенчатым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методом ИФА+ПЦР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Доля проведения иммуногематологических исследований на  автоматических и полуавтоматических анализаторах</a:t>
                      </a: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61,2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Удельный вес  организаций здравоохранения,  внедривших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тромбоэластографии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Удельный вес  сопредельных организаций, внедривших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единую информационную программу службы крови с целью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бмена информацией о лицах, имеющих противопоказания к донорству</a:t>
                      </a: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5100" algn="l"/>
                          <a:tab pos="234950" algn="ctr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Удельный вес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организаций здравоохранения, внедривших единую информационную программу службы крови по управлению запасами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гемопродукции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Открытие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HLA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-лаборатории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30542" y="301532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7553" y="955301"/>
          <a:ext cx="11824446" cy="5392148"/>
        </p:xfrm>
        <a:graphic>
          <a:graphicData uri="http://schemas.openxmlformats.org/drawingml/2006/table">
            <a:tbl>
              <a:tblPr/>
              <a:tblGrid>
                <a:gridCol w="524075"/>
                <a:gridCol w="1703244"/>
                <a:gridCol w="5644726"/>
                <a:gridCol w="1004477"/>
                <a:gridCol w="884377"/>
                <a:gridCol w="960804"/>
                <a:gridCol w="1102743"/>
              </a:tblGrid>
              <a:tr h="1400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 результатов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Задача 4.1.1. 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Эффективное оказание трансфузиологической помощи населению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Прохождение внешней комплексной оценки на соответствие стандартам аккредитации для организаций здравоохранения, осуществляющих деятельность в сфере службы крови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запланировано 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66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Прохождение внешней комплексной оценки на соответствие стандартам аккредитации для лабораторий ИСО 15189-2015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запланировано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0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запланировано 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0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заготовленной крови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доз</a:t>
                      </a: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9891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тромбоцитов, заготовленных аппаратным методом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Удельный вес СЗП, направленной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карантинизацию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скрининга образцов донорской крови методами ИФА (ИХЛА), ПЦР на автоматических системах закрытого типа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иммуногематологических исследований, проведенных на автоматических анализаторах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75,4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иммуногематологических исследований, проведенных на полуавтоматических анализаторах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более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Инсталляция оборудования для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HLA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-лаборатории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Выполнение заявок организаций здравоохранения на проведение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HLA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-исследований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внедрено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(после внедрения методики)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организаций здравоохранения,  внедривших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тромбоэластографии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2508" marR="52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30542" y="301532"/>
            <a:ext cx="11695421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058" y="1685364"/>
          <a:ext cx="11367248" cy="2236354"/>
        </p:xfrm>
        <a:graphic>
          <a:graphicData uri="http://schemas.openxmlformats.org/drawingml/2006/table">
            <a:tbl>
              <a:tblPr/>
              <a:tblGrid>
                <a:gridCol w="528961"/>
                <a:gridCol w="2620459"/>
                <a:gridCol w="4504312"/>
                <a:gridCol w="1295413"/>
                <a:gridCol w="734067"/>
                <a:gridCol w="874405"/>
                <a:gridCol w="809631"/>
              </a:tblGrid>
              <a:tr h="145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 результатов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Задача 4.1.2 Информационное обеспечение трансфузиологической помощи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организаций здравоохранения, которые охвачены единой информационной программой службы крови с целью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бмена информацией о лицах, имеющих противопоказания к донорству</a:t>
                      </a: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организаций здравоохранения, которые охвачены единой информационной программой службы крови по управлению запасами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гемопродукции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4418" marR="54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459" y="142852"/>
            <a:ext cx="114300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ВК ОЦК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459" y="642918"/>
            <a:ext cx="12001541" cy="621508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Перспективы развития, проблемные вопросы и пути решения на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2024гг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marL="457200" indent="-457200">
              <a:buNone/>
              <a:defRPr/>
            </a:pPr>
            <a:r>
              <a:rPr lang="kk-KZ" sz="2200" b="1" u="sng" dirty="0" smtClean="0">
                <a:latin typeface="Times New Roman" pitchFamily="18" charset="0"/>
                <a:cs typeface="Times New Roman" pitchFamily="18" charset="0"/>
              </a:rPr>
              <a:t>1.Повышение доходности предприятия </a:t>
            </a:r>
          </a:p>
          <a:p>
            <a:pPr marL="0" indent="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доли внебюджетных средств за счет внедрения  лечебной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гемоэксфузии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лечебного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плазмафереза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лабораторных исследований на инфекции на платной основе </a:t>
            </a:r>
          </a:p>
          <a:p>
            <a:pPr marL="0" indent="0">
              <a:buNone/>
              <a:defRPr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Проблемный вопрос: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Сокращение числа списания компонентов крови в организациях здравоохранения по причине истечения срока годности.</a:t>
            </a:r>
          </a:p>
          <a:p>
            <a:pPr marL="0" indent="0">
              <a:buNone/>
              <a:defRPr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мониторинг запасов КК, ограничение выдачи, перераспределение между организациями здравоохранения</a:t>
            </a:r>
          </a:p>
          <a:p>
            <a:pPr>
              <a:buNone/>
              <a:defRPr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Эффективное оказание 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трансфузиологической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помощи населению: </a:t>
            </a:r>
            <a:endParaRPr lang="kk-KZ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Проблемный вопрос: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сокращение числа обращений лиц для участия в донорстве.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2.1 Развитие добровольного безвозмездного  донорства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путем активной работы с населением,  промышленными предприятиями, крупными организациями, учебными заведениями, воинскими частями,  по привлечению к донорству их коллективов с организацией с  СМИ,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бизнес-структурами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религиозными сообществами ,  ВК общества Красного полумесяца  и др.</a:t>
            </a:r>
          </a:p>
          <a:p>
            <a:pPr>
              <a:buNone/>
              <a:defRPr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28670"/>
            <a:ext cx="11320732" cy="554528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 Своевременное  обеспечение продуктами крови организаций здравоохранения  в рамках ГОБМП.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 заявок организаций здравоохранения на продукты крови</a:t>
            </a:r>
          </a:p>
          <a:p>
            <a:pPr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3.Повышение э</a:t>
            </a:r>
            <a:r>
              <a:rPr lang="kk-KZ" u="sng" dirty="0" smtClean="0">
                <a:latin typeface="Times New Roman" pitchFamily="18" charset="0"/>
                <a:cs typeface="Times New Roman" pitchFamily="18" charset="0"/>
              </a:rPr>
              <a:t>ффективности  управления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кадровыми ресурсами. 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3.1Материальное стимулирование персонала путем дифференцированной оплаты труда  ежеквартально и за год при наличии экономии финансовых средств и отсутствии кредиторской задолженности</a:t>
            </a:r>
          </a:p>
          <a:p>
            <a:pPr>
              <a:buNone/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3.2 Предоставление социальных гарантий  персоналу(оплата съемного жилья выпускникам медВУЗов, пособия на оздоровление  прочему персоналу,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оплата стоимости путевок на базы отдыха  ВКО и РК) </a:t>
            </a:r>
          </a:p>
          <a:p>
            <a:pPr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0" y="1071546"/>
            <a:ext cx="11620581" cy="557216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4.Служба крови, соответствующая  национальным и международным стандартам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аккредитации лаборатории диагностики инфекций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 соответствие стандартам аккредитации для лабораторий ИСО 15189-2015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4.2 Совершенствование лабораторного скрининга реципиентов компонентов донорской крови путем проведения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потенциальных реципиентов гемопоэтических стволовых клеток, органов для трансплантации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4.3 Внедрение в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организациях здравоохранения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региона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оказывающих стационарную помощь, информационной программы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 Blood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», позволяющей  проводить центрам крови  онлайн монитринг запасов и расходования компонентов крови.</a:t>
            </a:r>
          </a:p>
          <a:p>
            <a:pPr>
              <a:buNone/>
            </a:pP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xmlns="" id="{F0A110EA-80C1-4515-8B98-C7394E26E99C}"/>
              </a:ext>
            </a:extLst>
          </p:cNvPr>
          <p:cNvSpPr txBox="1">
            <a:spLocks/>
          </p:cNvSpPr>
          <p:nvPr/>
        </p:nvSpPr>
        <p:spPr>
          <a:xfrm>
            <a:off x="1413164" y="4963350"/>
            <a:ext cx="8794865" cy="1362635"/>
          </a:xfrm>
          <a:prstGeom prst="rect">
            <a:avLst/>
          </a:prstGeom>
          <a:solidFill>
            <a:srgbClr val="E6E6E6">
              <a:alpha val="5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http://vkock.kz/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centr-krovi@med.mail.kz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806450" indent="-806450">
              <a:spcBef>
                <a:spcPts val="0"/>
              </a:spcBef>
              <a:buNone/>
            </a:pP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https://ru-ru.facebook.com/people/%D0%92%D0%BA-%D0%9E%D1%86%D0%BA/100014394466156/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https://www.instagram.com/centrkrovioskemen/?hl=ru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контакте: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https://vk.com/id358913783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Одноклассники: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https://ok.ru/profile/577709246113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262" y="299258"/>
            <a:ext cx="195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11404" y="1214720"/>
          <a:ext cx="11729583" cy="34736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49490"/>
                <a:gridCol w="6580093"/>
              </a:tblGrid>
              <a:tr h="730458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Потенциальная производственная мощность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24 000л крови в год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пропускная способность более 30 000 доноров в год.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4119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обслуживаемых организаций (2022г)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(ГОБМП - 25, платные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услуги - 33)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4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Номенклатура продукции и услуг (2022г)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наименований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Аккредитация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о первой категории, 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действия 30.11.2021 г. – 30.11.2024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289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сотрудников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289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Шмурыгина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Александровна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Юридический адрес и место нахождения: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070016, Республика Казахстан, Восточно-Казахстанская область г.Усть-Каменогорск, улица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Кокжал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Барака, 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4" y="2634192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573741" y="4087906"/>
            <a:ext cx="11044518" cy="21246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Стать  одним из лучших региональных центров крови в Казахстане за счет постоянного  развития донорства крови, внедрения современных медицинских технологий и инноваций, высокого профессионализма  сотрудников, совершенствования трансфузионной помощи пациентам  в соответствии с национальными и международными  стандартами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776" y="1467108"/>
            <a:ext cx="11196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Спасение жизней и сохранение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здоровья граждан Восточно-Казахстанской области через качественные компоненты донорской крови, профессионализм сотрудников и внедрение новых технологий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089" y="743181"/>
            <a:ext cx="3352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92288" indent="-1792288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НАША МИССИЯ: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524" y="3244334"/>
            <a:ext cx="219483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ВИДЕНИЕ: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444" y="610023"/>
            <a:ext cx="1179655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Georgia" pitchFamily="18" charset="0"/>
              </a:rPr>
              <a:t> </a:t>
            </a:r>
            <a:endParaRPr lang="ru-RU" sz="1700" dirty="0" smtClean="0">
              <a:latin typeface="Georgia" pitchFamily="18" charset="0"/>
            </a:endParaRPr>
          </a:p>
          <a:p>
            <a:pPr lvl="0" fontAlgn="base"/>
            <a:r>
              <a:rPr lang="ru-RU" sz="1700" b="1" dirty="0" smtClean="0">
                <a:latin typeface="Georgia" pitchFamily="18" charset="0"/>
              </a:rPr>
              <a:t>Удовлетворение потребностей </a:t>
            </a:r>
            <a:r>
              <a:rPr lang="ru-RU" sz="1700" dirty="0" smtClean="0">
                <a:latin typeface="Georgia" pitchFamily="18" charset="0"/>
              </a:rPr>
              <a:t>в оказании медицинских услуг и производстве </a:t>
            </a:r>
            <a:r>
              <a:rPr lang="ru-RU" sz="1700" dirty="0" err="1" smtClean="0">
                <a:latin typeface="Georgia" pitchFamily="18" charset="0"/>
              </a:rPr>
              <a:t>гемопродуктов</a:t>
            </a:r>
            <a:r>
              <a:rPr lang="ru-RU" sz="1700" dirty="0" smtClean="0">
                <a:latin typeface="Georgia" pitchFamily="18" charset="0"/>
              </a:rPr>
              <a:t>, соответствующих стандартам качества и безопасности.</a:t>
            </a:r>
          </a:p>
          <a:p>
            <a:pPr lvl="0" fontAlgn="base"/>
            <a:endParaRPr lang="ru-RU" sz="1700" b="1" dirty="0" smtClean="0">
              <a:latin typeface="Georgia" pitchFamily="18" charset="0"/>
            </a:endParaRPr>
          </a:p>
          <a:p>
            <a:pPr lvl="0" fontAlgn="base"/>
            <a:r>
              <a:rPr lang="ru-RU" sz="1700" b="1" dirty="0" smtClean="0">
                <a:latin typeface="Georgia" pitchFamily="18" charset="0"/>
              </a:rPr>
              <a:t>Ответственность и лидерство руководства</a:t>
            </a:r>
            <a:r>
              <a:rPr lang="ru-RU" sz="1700" dirty="0" smtClean="0">
                <a:latin typeface="Georgia" pitchFamily="18" charset="0"/>
              </a:rPr>
              <a:t>, направленные на непрерывное совершенствование системы менеджмента предприятия.</a:t>
            </a:r>
          </a:p>
          <a:p>
            <a:pPr lvl="0" fontAlgn="base"/>
            <a:endParaRPr lang="ru-RU" sz="1700" b="1" dirty="0" smtClean="0">
              <a:latin typeface="Georgia" pitchFamily="18" charset="0"/>
            </a:endParaRPr>
          </a:p>
          <a:p>
            <a:pPr lvl="0" fontAlgn="base"/>
            <a:r>
              <a:rPr lang="ru-RU" sz="1700" b="1" dirty="0" smtClean="0">
                <a:latin typeface="Georgia" pitchFamily="18" charset="0"/>
              </a:rPr>
              <a:t>Квалифицированный, отзывчивый и</a:t>
            </a:r>
            <a:r>
              <a:rPr lang="ru-RU" sz="1700" dirty="0" smtClean="0">
                <a:latin typeface="Georgia" pitchFamily="18" charset="0"/>
              </a:rPr>
              <a:t> доброжелательный персонал, способный обеспечивать психологический комфорт донорам и посетителям.</a:t>
            </a:r>
          </a:p>
          <a:p>
            <a:pPr lvl="0" fontAlgn="base"/>
            <a:endParaRPr lang="ru-RU" sz="1700" b="1" dirty="0" smtClean="0">
              <a:latin typeface="Georgia" pitchFamily="18" charset="0"/>
            </a:endParaRPr>
          </a:p>
          <a:p>
            <a:pPr lvl="0" fontAlgn="base"/>
            <a:r>
              <a:rPr lang="ru-RU" sz="1700" b="1" dirty="0" smtClean="0">
                <a:latin typeface="Georgia" pitchFamily="18" charset="0"/>
              </a:rPr>
              <a:t>Корпоративная культура</a:t>
            </a:r>
            <a:r>
              <a:rPr lang="ru-RU" sz="1700" dirty="0" smtClean="0">
                <a:latin typeface="Georgia" pitchFamily="18" charset="0"/>
              </a:rPr>
              <a:t>, способствующая постоянному профессиональному росту и самореализации личности.</a:t>
            </a:r>
          </a:p>
          <a:p>
            <a:pPr lvl="0" fontAlgn="base"/>
            <a:endParaRPr lang="ru-RU" sz="1700" b="1" dirty="0" smtClean="0">
              <a:latin typeface="Georgia" pitchFamily="18" charset="0"/>
            </a:endParaRPr>
          </a:p>
          <a:p>
            <a:pPr lvl="0" fontAlgn="base"/>
            <a:r>
              <a:rPr lang="ru-RU" sz="1700" b="1" dirty="0" smtClean="0">
                <a:latin typeface="Georgia" pitchFamily="18" charset="0"/>
              </a:rPr>
              <a:t>Внедрение инновационных технологий </a:t>
            </a:r>
            <a:r>
              <a:rPr lang="ru-RU" sz="1700" dirty="0" smtClean="0">
                <a:latin typeface="Georgia" pitchFamily="18" charset="0"/>
              </a:rPr>
              <a:t>в сфере заготовки крови и ее компонентов, проведения лабораторных исследований, обеспечивающих высокую результативность и эффективность процессов деятельности нашего центра.</a:t>
            </a:r>
          </a:p>
          <a:p>
            <a:pPr lvl="0" fontAlgn="base"/>
            <a:endParaRPr lang="kk-KZ" sz="1700" b="1" dirty="0" smtClean="0">
              <a:latin typeface="Georgia" pitchFamily="18" charset="0"/>
            </a:endParaRPr>
          </a:p>
          <a:p>
            <a:pPr lvl="0" fontAlgn="base"/>
            <a:r>
              <a:rPr lang="kk-KZ" sz="1700" b="1" dirty="0" smtClean="0">
                <a:latin typeface="Georgia" pitchFamily="18" charset="0"/>
              </a:rPr>
              <a:t>Целостность </a:t>
            </a:r>
            <a:r>
              <a:rPr lang="ru-RU" sz="1700" dirty="0" smtClean="0">
                <a:latin typeface="Georgia" pitchFamily="18" charset="0"/>
              </a:rPr>
              <a:t>– </a:t>
            </a:r>
            <a:r>
              <a:rPr lang="kk-KZ" sz="1700" dirty="0" smtClean="0">
                <a:latin typeface="Georgia" pitchFamily="18" charset="0"/>
              </a:rPr>
              <a:t>сохранение провозглашённых принципов и высоких стандартов, соблюдение принципов </a:t>
            </a:r>
            <a:r>
              <a:rPr lang="ru-RU" sz="1700" dirty="0" smtClean="0">
                <a:latin typeface="Georgia" pitchFamily="18" charset="0"/>
              </a:rPr>
              <a:t>деловой этики</a:t>
            </a:r>
            <a:r>
              <a:rPr lang="kk-KZ" sz="1700" dirty="0" smtClean="0">
                <a:latin typeface="Georgia" pitchFamily="18" charset="0"/>
              </a:rPr>
              <a:t> в отношениях с донорами, внешними организациями и внутри коллектива предприятия</a:t>
            </a:r>
            <a:r>
              <a:rPr lang="ru-RU" sz="1700" dirty="0" smtClean="0">
                <a:latin typeface="Georgia" pitchFamily="18" charset="0"/>
              </a:rPr>
              <a:t>.</a:t>
            </a:r>
          </a:p>
          <a:p>
            <a:pPr lvl="0" fontAlgn="base"/>
            <a:endParaRPr lang="kk-KZ" sz="1700" b="1" dirty="0" smtClean="0">
              <a:latin typeface="Georgia" pitchFamily="18" charset="0"/>
            </a:endParaRPr>
          </a:p>
          <a:p>
            <a:pPr lvl="0" fontAlgn="base"/>
            <a:r>
              <a:rPr lang="kk-KZ" sz="1700" b="1" dirty="0" smtClean="0">
                <a:latin typeface="Georgia" pitchFamily="18" charset="0"/>
              </a:rPr>
              <a:t>Профессионализм</a:t>
            </a:r>
            <a:r>
              <a:rPr lang="ru-RU" sz="1700" dirty="0" smtClean="0">
                <a:latin typeface="Georgia" pitchFamily="18" charset="0"/>
              </a:rPr>
              <a:t> – </a:t>
            </a:r>
            <a:r>
              <a:rPr lang="kk-KZ" sz="1700" dirty="0" smtClean="0">
                <a:latin typeface="Georgia" pitchFamily="18" charset="0"/>
              </a:rPr>
              <a:t>направленность всех своих лучших знаний, возможностей и опыта на достижение высокого результата во благо пациента, донора и коллектива </a:t>
            </a:r>
            <a:r>
              <a:rPr lang="ru-RU" sz="1700" dirty="0" smtClean="0">
                <a:latin typeface="Georgia" pitchFamily="18" charset="0"/>
              </a:rPr>
              <a:t>предприятия</a:t>
            </a:r>
            <a:r>
              <a:rPr lang="kk-KZ" sz="1700" dirty="0" smtClean="0">
                <a:latin typeface="Georgia" pitchFamily="18" charset="0"/>
              </a:rPr>
              <a:t>, на основе постоянного развития и обучения.</a:t>
            </a:r>
            <a:endParaRPr lang="ru-RU" sz="17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089" y="235181"/>
            <a:ext cx="596028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792288" lvl="1" indent="-1792288"/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Ценности и этические принципы: </a:t>
            </a:r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>
            <a:extLst>
              <a:ext uri="{FF2B5EF4-FFF2-40B4-BE49-F238E27FC236}">
                <a16:creationId xmlns:a16="http://schemas.microsoft.com/office/drawing/2014/main" xmlns="" id="{16F9C1EA-7DC3-491B-8848-A29DB7540B58}"/>
              </a:ext>
            </a:extLst>
          </p:cNvPr>
          <p:cNvGrpSpPr/>
          <p:nvPr/>
        </p:nvGrpSpPr>
        <p:grpSpPr>
          <a:xfrm>
            <a:off x="0" y="6413706"/>
            <a:ext cx="2678347" cy="444294"/>
            <a:chOff x="0" y="4943475"/>
            <a:chExt cx="8517731" cy="1914525"/>
          </a:xfrm>
          <a:solidFill>
            <a:schemeClr val="accent5">
              <a:lumMod val="50000"/>
            </a:schemeClr>
          </a:solidFill>
        </p:grpSpPr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xmlns="" id="{C772B486-7745-481A-A52E-00969964125E}"/>
                </a:ext>
              </a:extLst>
            </p:cNvPr>
            <p:cNvSpPr/>
            <p:nvPr/>
          </p:nvSpPr>
          <p:spPr>
            <a:xfrm>
              <a:off x="1" y="5080088"/>
              <a:ext cx="8365329" cy="1777912"/>
            </a:xfrm>
            <a:custGeom>
              <a:avLst/>
              <a:gdLst>
                <a:gd name="connsiteX0" fmla="*/ 0 w 7492980"/>
                <a:gd name="connsiteY0" fmla="*/ 0 h 1777912"/>
                <a:gd name="connsiteX1" fmla="*/ 7492980 w 7492980"/>
                <a:gd name="connsiteY1" fmla="*/ 0 h 1777912"/>
                <a:gd name="connsiteX2" fmla="*/ 7492980 w 7492980"/>
                <a:gd name="connsiteY2" fmla="*/ 1777912 h 1777912"/>
                <a:gd name="connsiteX3" fmla="*/ 0 w 7492980"/>
                <a:gd name="connsiteY3" fmla="*/ 1777912 h 1777912"/>
                <a:gd name="connsiteX4" fmla="*/ 0 w 7492980"/>
                <a:gd name="connsiteY4" fmla="*/ 0 h 1777912"/>
                <a:gd name="connsiteX0" fmla="*/ 0 w 9104065"/>
                <a:gd name="connsiteY0" fmla="*/ 0 h 1806940"/>
                <a:gd name="connsiteX1" fmla="*/ 7492980 w 9104065"/>
                <a:gd name="connsiteY1" fmla="*/ 0 h 1806940"/>
                <a:gd name="connsiteX2" fmla="*/ 9104065 w 9104065"/>
                <a:gd name="connsiteY2" fmla="*/ 1806940 h 1806940"/>
                <a:gd name="connsiteX3" fmla="*/ 0 w 9104065"/>
                <a:gd name="connsiteY3" fmla="*/ 1777912 h 1806940"/>
                <a:gd name="connsiteX4" fmla="*/ 0 w 9104065"/>
                <a:gd name="connsiteY4" fmla="*/ 0 h 180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4065" h="1806940">
                  <a:moveTo>
                    <a:pt x="0" y="0"/>
                  </a:moveTo>
                  <a:lnTo>
                    <a:pt x="7492980" y="0"/>
                  </a:lnTo>
                  <a:lnTo>
                    <a:pt x="9104065" y="1806940"/>
                  </a:lnTo>
                  <a:lnTo>
                    <a:pt x="0" y="1777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CBDC5115-1458-4CC0-B44C-FBB95F5FD3C7}"/>
                </a:ext>
              </a:extLst>
            </p:cNvPr>
            <p:cNvSpPr txBox="1">
              <a:spLocks/>
            </p:cNvSpPr>
            <p:nvPr/>
          </p:nvSpPr>
          <p:spPr>
            <a:xfrm>
              <a:off x="309291" y="5470340"/>
              <a:ext cx="6982834" cy="102643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ОБЩИЕ СВЕДЕНИЯ</a:t>
              </a:r>
            </a:p>
          </p:txBody>
        </p:sp>
        <p:sp>
          <p:nvSpPr>
            <p:cNvPr id="16" name="Прямоугольник 9">
              <a:extLst>
                <a:ext uri="{FF2B5EF4-FFF2-40B4-BE49-F238E27FC236}">
                  <a16:creationId xmlns:a16="http://schemas.microsoft.com/office/drawing/2014/main" xmlns="" id="{05F27B94-DFDB-43B2-823A-B5F855698D3C}"/>
                </a:ext>
              </a:extLst>
            </p:cNvPr>
            <p:cNvSpPr/>
            <p:nvPr/>
          </p:nvSpPr>
          <p:spPr>
            <a:xfrm>
              <a:off x="6886575" y="5061040"/>
              <a:ext cx="1631156" cy="1794580"/>
            </a:xfrm>
            <a:custGeom>
              <a:avLst/>
              <a:gdLst>
                <a:gd name="connsiteX0" fmla="*/ 0 w 1838325"/>
                <a:gd name="connsiteY0" fmla="*/ 0 h 1796960"/>
                <a:gd name="connsiteX1" fmla="*/ 1838325 w 1838325"/>
                <a:gd name="connsiteY1" fmla="*/ 0 h 1796960"/>
                <a:gd name="connsiteX2" fmla="*/ 1838325 w 1838325"/>
                <a:gd name="connsiteY2" fmla="*/ 1796960 h 1796960"/>
                <a:gd name="connsiteX3" fmla="*/ 0 w 1838325"/>
                <a:gd name="connsiteY3" fmla="*/ 1796960 h 1796960"/>
                <a:gd name="connsiteX4" fmla="*/ 0 w 1838325"/>
                <a:gd name="connsiteY4" fmla="*/ 0 h 1796960"/>
                <a:gd name="connsiteX0" fmla="*/ 0 w 1838325"/>
                <a:gd name="connsiteY0" fmla="*/ 0 h 1825535"/>
                <a:gd name="connsiteX1" fmla="*/ 1838325 w 1838325"/>
                <a:gd name="connsiteY1" fmla="*/ 0 h 1825535"/>
                <a:gd name="connsiteX2" fmla="*/ 1838325 w 1838325"/>
                <a:gd name="connsiteY2" fmla="*/ 1796960 h 1825535"/>
                <a:gd name="connsiteX3" fmla="*/ 1724025 w 1838325"/>
                <a:gd name="connsiteY3" fmla="*/ 1825535 h 1825535"/>
                <a:gd name="connsiteX4" fmla="*/ 0 w 1838325"/>
                <a:gd name="connsiteY4" fmla="*/ 0 h 1825535"/>
                <a:gd name="connsiteX0" fmla="*/ 0 w 1838325"/>
                <a:gd name="connsiteY0" fmla="*/ 0 h 1811247"/>
                <a:gd name="connsiteX1" fmla="*/ 1838325 w 1838325"/>
                <a:gd name="connsiteY1" fmla="*/ 0 h 1811247"/>
                <a:gd name="connsiteX2" fmla="*/ 1838325 w 1838325"/>
                <a:gd name="connsiteY2" fmla="*/ 1796960 h 1811247"/>
                <a:gd name="connsiteX3" fmla="*/ 1669256 w 1838325"/>
                <a:gd name="connsiteY3" fmla="*/ 1811247 h 1811247"/>
                <a:gd name="connsiteX4" fmla="*/ 0 w 1838325"/>
                <a:gd name="connsiteY4" fmla="*/ 0 h 1811247"/>
                <a:gd name="connsiteX0" fmla="*/ 0 w 1838325"/>
                <a:gd name="connsiteY0" fmla="*/ 0 h 1816010"/>
                <a:gd name="connsiteX1" fmla="*/ 1838325 w 1838325"/>
                <a:gd name="connsiteY1" fmla="*/ 0 h 1816010"/>
                <a:gd name="connsiteX2" fmla="*/ 1838325 w 1838325"/>
                <a:gd name="connsiteY2" fmla="*/ 1796960 h 1816010"/>
                <a:gd name="connsiteX3" fmla="*/ 1681162 w 1838325"/>
                <a:gd name="connsiteY3" fmla="*/ 1816010 h 1816010"/>
                <a:gd name="connsiteX4" fmla="*/ 0 w 1838325"/>
                <a:gd name="connsiteY4" fmla="*/ 0 h 1816010"/>
                <a:gd name="connsiteX0" fmla="*/ 0 w 1533525"/>
                <a:gd name="connsiteY0" fmla="*/ 145256 h 1816010"/>
                <a:gd name="connsiteX1" fmla="*/ 1533525 w 1533525"/>
                <a:gd name="connsiteY1" fmla="*/ 0 h 1816010"/>
                <a:gd name="connsiteX2" fmla="*/ 1533525 w 1533525"/>
                <a:gd name="connsiteY2" fmla="*/ 1796960 h 1816010"/>
                <a:gd name="connsiteX3" fmla="*/ 1376362 w 1533525"/>
                <a:gd name="connsiteY3" fmla="*/ 1816010 h 1816010"/>
                <a:gd name="connsiteX4" fmla="*/ 0 w 1533525"/>
                <a:gd name="connsiteY4" fmla="*/ 145256 h 1816010"/>
                <a:gd name="connsiteX0" fmla="*/ 0 w 1638300"/>
                <a:gd name="connsiteY0" fmla="*/ 21431 h 1816010"/>
                <a:gd name="connsiteX1" fmla="*/ 1638300 w 1638300"/>
                <a:gd name="connsiteY1" fmla="*/ 0 h 1816010"/>
                <a:gd name="connsiteX2" fmla="*/ 1638300 w 1638300"/>
                <a:gd name="connsiteY2" fmla="*/ 1796960 h 1816010"/>
                <a:gd name="connsiteX3" fmla="*/ 1481137 w 1638300"/>
                <a:gd name="connsiteY3" fmla="*/ 1816010 h 1816010"/>
                <a:gd name="connsiteX4" fmla="*/ 0 w 1638300"/>
                <a:gd name="connsiteY4" fmla="*/ 21431 h 1816010"/>
                <a:gd name="connsiteX0" fmla="*/ 0 w 1638300"/>
                <a:gd name="connsiteY0" fmla="*/ 0 h 1794579"/>
                <a:gd name="connsiteX1" fmla="*/ 109538 w 1638300"/>
                <a:gd name="connsiteY1" fmla="*/ 0 h 1794579"/>
                <a:gd name="connsiteX2" fmla="*/ 1638300 w 1638300"/>
                <a:gd name="connsiteY2" fmla="*/ 1775529 h 1794579"/>
                <a:gd name="connsiteX3" fmla="*/ 1481137 w 1638300"/>
                <a:gd name="connsiteY3" fmla="*/ 1794579 h 1794579"/>
                <a:gd name="connsiteX4" fmla="*/ 0 w 1638300"/>
                <a:gd name="connsiteY4" fmla="*/ 0 h 1794579"/>
                <a:gd name="connsiteX0" fmla="*/ 0 w 1647825"/>
                <a:gd name="connsiteY0" fmla="*/ 0 h 1794579"/>
                <a:gd name="connsiteX1" fmla="*/ 109538 w 1647825"/>
                <a:gd name="connsiteY1" fmla="*/ 0 h 1794579"/>
                <a:gd name="connsiteX2" fmla="*/ 1647825 w 1647825"/>
                <a:gd name="connsiteY2" fmla="*/ 1792197 h 1794579"/>
                <a:gd name="connsiteX3" fmla="*/ 1481137 w 1647825"/>
                <a:gd name="connsiteY3" fmla="*/ 1794579 h 1794579"/>
                <a:gd name="connsiteX4" fmla="*/ 0 w 1647825"/>
                <a:gd name="connsiteY4" fmla="*/ 0 h 1794579"/>
                <a:gd name="connsiteX0" fmla="*/ 0 w 1647825"/>
                <a:gd name="connsiteY0" fmla="*/ 23813 h 1794579"/>
                <a:gd name="connsiteX1" fmla="*/ 109538 w 1647825"/>
                <a:gd name="connsiteY1" fmla="*/ 0 h 1794579"/>
                <a:gd name="connsiteX2" fmla="*/ 1647825 w 1647825"/>
                <a:gd name="connsiteY2" fmla="*/ 1792197 h 1794579"/>
                <a:gd name="connsiteX3" fmla="*/ 1481137 w 1647825"/>
                <a:gd name="connsiteY3" fmla="*/ 1794579 h 1794579"/>
                <a:gd name="connsiteX4" fmla="*/ 0 w 1647825"/>
                <a:gd name="connsiteY4" fmla="*/ 23813 h 1794579"/>
                <a:gd name="connsiteX0" fmla="*/ 0 w 1647825"/>
                <a:gd name="connsiteY0" fmla="*/ 2381 h 1773147"/>
                <a:gd name="connsiteX1" fmla="*/ 128588 w 1647825"/>
                <a:gd name="connsiteY1" fmla="*/ 0 h 1773147"/>
                <a:gd name="connsiteX2" fmla="*/ 1647825 w 1647825"/>
                <a:gd name="connsiteY2" fmla="*/ 1770765 h 1773147"/>
                <a:gd name="connsiteX3" fmla="*/ 1481137 w 1647825"/>
                <a:gd name="connsiteY3" fmla="*/ 1773147 h 1773147"/>
                <a:gd name="connsiteX4" fmla="*/ 0 w 1647825"/>
                <a:gd name="connsiteY4" fmla="*/ 2381 h 1773147"/>
                <a:gd name="connsiteX0" fmla="*/ 0 w 1647825"/>
                <a:gd name="connsiteY0" fmla="*/ 0 h 1770766"/>
                <a:gd name="connsiteX1" fmla="*/ 130969 w 1647825"/>
                <a:gd name="connsiteY1" fmla="*/ 2381 h 1770766"/>
                <a:gd name="connsiteX2" fmla="*/ 1647825 w 1647825"/>
                <a:gd name="connsiteY2" fmla="*/ 1768384 h 1770766"/>
                <a:gd name="connsiteX3" fmla="*/ 1481137 w 1647825"/>
                <a:gd name="connsiteY3" fmla="*/ 1770766 h 1770766"/>
                <a:gd name="connsiteX4" fmla="*/ 0 w 1647825"/>
                <a:gd name="connsiteY4" fmla="*/ 0 h 1770766"/>
                <a:gd name="connsiteX0" fmla="*/ 0 w 1631156"/>
                <a:gd name="connsiteY0" fmla="*/ 0 h 1770766"/>
                <a:gd name="connsiteX1" fmla="*/ 130969 w 1631156"/>
                <a:gd name="connsiteY1" fmla="*/ 2381 h 1770766"/>
                <a:gd name="connsiteX2" fmla="*/ 1631156 w 1631156"/>
                <a:gd name="connsiteY2" fmla="*/ 1768384 h 1770766"/>
                <a:gd name="connsiteX3" fmla="*/ 1481137 w 1631156"/>
                <a:gd name="connsiteY3" fmla="*/ 1770766 h 1770766"/>
                <a:gd name="connsiteX4" fmla="*/ 0 w 1631156"/>
                <a:gd name="connsiteY4" fmla="*/ 0 h 177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156" h="1770766">
                  <a:moveTo>
                    <a:pt x="0" y="0"/>
                  </a:moveTo>
                  <a:lnTo>
                    <a:pt x="130969" y="2381"/>
                  </a:lnTo>
                  <a:lnTo>
                    <a:pt x="1631156" y="1768384"/>
                  </a:lnTo>
                  <a:lnTo>
                    <a:pt x="1481137" y="177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3E6D72A-F692-4D8D-80CB-5BAA2B699A8E}"/>
                </a:ext>
              </a:extLst>
            </p:cNvPr>
            <p:cNvSpPr/>
            <p:nvPr/>
          </p:nvSpPr>
          <p:spPr>
            <a:xfrm>
              <a:off x="0" y="4943475"/>
              <a:ext cx="6886575" cy="136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6745" y="178153"/>
            <a:ext cx="697089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283" t="26072" r="22137" b="19499"/>
          <a:stretch>
            <a:fillRect/>
          </a:stretch>
        </p:blipFill>
        <p:spPr bwMode="auto">
          <a:xfrm>
            <a:off x="1041155" y="678629"/>
            <a:ext cx="10171921" cy="57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013012" y="3065929"/>
            <a:ext cx="1909482" cy="726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31459" y="3935506"/>
            <a:ext cx="1909482" cy="717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48870" y="2393575"/>
            <a:ext cx="1909482" cy="564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>
            <a:extLst>
              <a:ext uri="{FF2B5EF4-FFF2-40B4-BE49-F238E27FC236}">
                <a16:creationId xmlns:a16="http://schemas.microsoft.com/office/drawing/2014/main" xmlns="" id="{16F9C1EA-7DC3-491B-8848-A29DB7540B58}"/>
              </a:ext>
            </a:extLst>
          </p:cNvPr>
          <p:cNvGrpSpPr/>
          <p:nvPr/>
        </p:nvGrpSpPr>
        <p:grpSpPr>
          <a:xfrm>
            <a:off x="2" y="6413706"/>
            <a:ext cx="2678347" cy="444294"/>
            <a:chOff x="0" y="4943475"/>
            <a:chExt cx="8517731" cy="1914525"/>
          </a:xfrm>
          <a:solidFill>
            <a:schemeClr val="accent5">
              <a:lumMod val="50000"/>
            </a:schemeClr>
          </a:solidFill>
        </p:grpSpPr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xmlns="" id="{C772B486-7745-481A-A52E-00969964125E}"/>
                </a:ext>
              </a:extLst>
            </p:cNvPr>
            <p:cNvSpPr/>
            <p:nvPr/>
          </p:nvSpPr>
          <p:spPr>
            <a:xfrm>
              <a:off x="1" y="5080088"/>
              <a:ext cx="8365329" cy="1777912"/>
            </a:xfrm>
            <a:custGeom>
              <a:avLst/>
              <a:gdLst>
                <a:gd name="connsiteX0" fmla="*/ 0 w 7492980"/>
                <a:gd name="connsiteY0" fmla="*/ 0 h 1777912"/>
                <a:gd name="connsiteX1" fmla="*/ 7492980 w 7492980"/>
                <a:gd name="connsiteY1" fmla="*/ 0 h 1777912"/>
                <a:gd name="connsiteX2" fmla="*/ 7492980 w 7492980"/>
                <a:gd name="connsiteY2" fmla="*/ 1777912 h 1777912"/>
                <a:gd name="connsiteX3" fmla="*/ 0 w 7492980"/>
                <a:gd name="connsiteY3" fmla="*/ 1777912 h 1777912"/>
                <a:gd name="connsiteX4" fmla="*/ 0 w 7492980"/>
                <a:gd name="connsiteY4" fmla="*/ 0 h 1777912"/>
                <a:gd name="connsiteX0" fmla="*/ 0 w 9104065"/>
                <a:gd name="connsiteY0" fmla="*/ 0 h 1806940"/>
                <a:gd name="connsiteX1" fmla="*/ 7492980 w 9104065"/>
                <a:gd name="connsiteY1" fmla="*/ 0 h 1806940"/>
                <a:gd name="connsiteX2" fmla="*/ 9104065 w 9104065"/>
                <a:gd name="connsiteY2" fmla="*/ 1806940 h 1806940"/>
                <a:gd name="connsiteX3" fmla="*/ 0 w 9104065"/>
                <a:gd name="connsiteY3" fmla="*/ 1777912 h 1806940"/>
                <a:gd name="connsiteX4" fmla="*/ 0 w 9104065"/>
                <a:gd name="connsiteY4" fmla="*/ 0 h 180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4065" h="1806940">
                  <a:moveTo>
                    <a:pt x="0" y="0"/>
                  </a:moveTo>
                  <a:lnTo>
                    <a:pt x="7492980" y="0"/>
                  </a:lnTo>
                  <a:lnTo>
                    <a:pt x="9104065" y="1806940"/>
                  </a:lnTo>
                  <a:lnTo>
                    <a:pt x="0" y="1777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CBDC5115-1458-4CC0-B44C-FBB95F5FD3C7}"/>
                </a:ext>
              </a:extLst>
            </p:cNvPr>
            <p:cNvSpPr txBox="1">
              <a:spLocks/>
            </p:cNvSpPr>
            <p:nvPr/>
          </p:nvSpPr>
          <p:spPr>
            <a:xfrm>
              <a:off x="309291" y="5470340"/>
              <a:ext cx="6982834" cy="102643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ОБЩИЕ СВЕДЕНИЯ</a:t>
              </a:r>
            </a:p>
          </p:txBody>
        </p:sp>
        <p:sp>
          <p:nvSpPr>
            <p:cNvPr id="16" name="Прямоугольник 9">
              <a:extLst>
                <a:ext uri="{FF2B5EF4-FFF2-40B4-BE49-F238E27FC236}">
                  <a16:creationId xmlns:a16="http://schemas.microsoft.com/office/drawing/2014/main" xmlns="" id="{05F27B94-DFDB-43B2-823A-B5F855698D3C}"/>
                </a:ext>
              </a:extLst>
            </p:cNvPr>
            <p:cNvSpPr/>
            <p:nvPr/>
          </p:nvSpPr>
          <p:spPr>
            <a:xfrm>
              <a:off x="6886575" y="5061040"/>
              <a:ext cx="1631156" cy="1794580"/>
            </a:xfrm>
            <a:custGeom>
              <a:avLst/>
              <a:gdLst>
                <a:gd name="connsiteX0" fmla="*/ 0 w 1838325"/>
                <a:gd name="connsiteY0" fmla="*/ 0 h 1796960"/>
                <a:gd name="connsiteX1" fmla="*/ 1838325 w 1838325"/>
                <a:gd name="connsiteY1" fmla="*/ 0 h 1796960"/>
                <a:gd name="connsiteX2" fmla="*/ 1838325 w 1838325"/>
                <a:gd name="connsiteY2" fmla="*/ 1796960 h 1796960"/>
                <a:gd name="connsiteX3" fmla="*/ 0 w 1838325"/>
                <a:gd name="connsiteY3" fmla="*/ 1796960 h 1796960"/>
                <a:gd name="connsiteX4" fmla="*/ 0 w 1838325"/>
                <a:gd name="connsiteY4" fmla="*/ 0 h 1796960"/>
                <a:gd name="connsiteX0" fmla="*/ 0 w 1838325"/>
                <a:gd name="connsiteY0" fmla="*/ 0 h 1825535"/>
                <a:gd name="connsiteX1" fmla="*/ 1838325 w 1838325"/>
                <a:gd name="connsiteY1" fmla="*/ 0 h 1825535"/>
                <a:gd name="connsiteX2" fmla="*/ 1838325 w 1838325"/>
                <a:gd name="connsiteY2" fmla="*/ 1796960 h 1825535"/>
                <a:gd name="connsiteX3" fmla="*/ 1724025 w 1838325"/>
                <a:gd name="connsiteY3" fmla="*/ 1825535 h 1825535"/>
                <a:gd name="connsiteX4" fmla="*/ 0 w 1838325"/>
                <a:gd name="connsiteY4" fmla="*/ 0 h 1825535"/>
                <a:gd name="connsiteX0" fmla="*/ 0 w 1838325"/>
                <a:gd name="connsiteY0" fmla="*/ 0 h 1811247"/>
                <a:gd name="connsiteX1" fmla="*/ 1838325 w 1838325"/>
                <a:gd name="connsiteY1" fmla="*/ 0 h 1811247"/>
                <a:gd name="connsiteX2" fmla="*/ 1838325 w 1838325"/>
                <a:gd name="connsiteY2" fmla="*/ 1796960 h 1811247"/>
                <a:gd name="connsiteX3" fmla="*/ 1669256 w 1838325"/>
                <a:gd name="connsiteY3" fmla="*/ 1811247 h 1811247"/>
                <a:gd name="connsiteX4" fmla="*/ 0 w 1838325"/>
                <a:gd name="connsiteY4" fmla="*/ 0 h 1811247"/>
                <a:gd name="connsiteX0" fmla="*/ 0 w 1838325"/>
                <a:gd name="connsiteY0" fmla="*/ 0 h 1816010"/>
                <a:gd name="connsiteX1" fmla="*/ 1838325 w 1838325"/>
                <a:gd name="connsiteY1" fmla="*/ 0 h 1816010"/>
                <a:gd name="connsiteX2" fmla="*/ 1838325 w 1838325"/>
                <a:gd name="connsiteY2" fmla="*/ 1796960 h 1816010"/>
                <a:gd name="connsiteX3" fmla="*/ 1681162 w 1838325"/>
                <a:gd name="connsiteY3" fmla="*/ 1816010 h 1816010"/>
                <a:gd name="connsiteX4" fmla="*/ 0 w 1838325"/>
                <a:gd name="connsiteY4" fmla="*/ 0 h 1816010"/>
                <a:gd name="connsiteX0" fmla="*/ 0 w 1533525"/>
                <a:gd name="connsiteY0" fmla="*/ 145256 h 1816010"/>
                <a:gd name="connsiteX1" fmla="*/ 1533525 w 1533525"/>
                <a:gd name="connsiteY1" fmla="*/ 0 h 1816010"/>
                <a:gd name="connsiteX2" fmla="*/ 1533525 w 1533525"/>
                <a:gd name="connsiteY2" fmla="*/ 1796960 h 1816010"/>
                <a:gd name="connsiteX3" fmla="*/ 1376362 w 1533525"/>
                <a:gd name="connsiteY3" fmla="*/ 1816010 h 1816010"/>
                <a:gd name="connsiteX4" fmla="*/ 0 w 1533525"/>
                <a:gd name="connsiteY4" fmla="*/ 145256 h 1816010"/>
                <a:gd name="connsiteX0" fmla="*/ 0 w 1638300"/>
                <a:gd name="connsiteY0" fmla="*/ 21431 h 1816010"/>
                <a:gd name="connsiteX1" fmla="*/ 1638300 w 1638300"/>
                <a:gd name="connsiteY1" fmla="*/ 0 h 1816010"/>
                <a:gd name="connsiteX2" fmla="*/ 1638300 w 1638300"/>
                <a:gd name="connsiteY2" fmla="*/ 1796960 h 1816010"/>
                <a:gd name="connsiteX3" fmla="*/ 1481137 w 1638300"/>
                <a:gd name="connsiteY3" fmla="*/ 1816010 h 1816010"/>
                <a:gd name="connsiteX4" fmla="*/ 0 w 1638300"/>
                <a:gd name="connsiteY4" fmla="*/ 21431 h 1816010"/>
                <a:gd name="connsiteX0" fmla="*/ 0 w 1638300"/>
                <a:gd name="connsiteY0" fmla="*/ 0 h 1794579"/>
                <a:gd name="connsiteX1" fmla="*/ 109538 w 1638300"/>
                <a:gd name="connsiteY1" fmla="*/ 0 h 1794579"/>
                <a:gd name="connsiteX2" fmla="*/ 1638300 w 1638300"/>
                <a:gd name="connsiteY2" fmla="*/ 1775529 h 1794579"/>
                <a:gd name="connsiteX3" fmla="*/ 1481137 w 1638300"/>
                <a:gd name="connsiteY3" fmla="*/ 1794579 h 1794579"/>
                <a:gd name="connsiteX4" fmla="*/ 0 w 1638300"/>
                <a:gd name="connsiteY4" fmla="*/ 0 h 1794579"/>
                <a:gd name="connsiteX0" fmla="*/ 0 w 1647825"/>
                <a:gd name="connsiteY0" fmla="*/ 0 h 1794579"/>
                <a:gd name="connsiteX1" fmla="*/ 109538 w 1647825"/>
                <a:gd name="connsiteY1" fmla="*/ 0 h 1794579"/>
                <a:gd name="connsiteX2" fmla="*/ 1647825 w 1647825"/>
                <a:gd name="connsiteY2" fmla="*/ 1792197 h 1794579"/>
                <a:gd name="connsiteX3" fmla="*/ 1481137 w 1647825"/>
                <a:gd name="connsiteY3" fmla="*/ 1794579 h 1794579"/>
                <a:gd name="connsiteX4" fmla="*/ 0 w 1647825"/>
                <a:gd name="connsiteY4" fmla="*/ 0 h 1794579"/>
                <a:gd name="connsiteX0" fmla="*/ 0 w 1647825"/>
                <a:gd name="connsiteY0" fmla="*/ 23813 h 1794579"/>
                <a:gd name="connsiteX1" fmla="*/ 109538 w 1647825"/>
                <a:gd name="connsiteY1" fmla="*/ 0 h 1794579"/>
                <a:gd name="connsiteX2" fmla="*/ 1647825 w 1647825"/>
                <a:gd name="connsiteY2" fmla="*/ 1792197 h 1794579"/>
                <a:gd name="connsiteX3" fmla="*/ 1481137 w 1647825"/>
                <a:gd name="connsiteY3" fmla="*/ 1794579 h 1794579"/>
                <a:gd name="connsiteX4" fmla="*/ 0 w 1647825"/>
                <a:gd name="connsiteY4" fmla="*/ 23813 h 1794579"/>
                <a:gd name="connsiteX0" fmla="*/ 0 w 1647825"/>
                <a:gd name="connsiteY0" fmla="*/ 2381 h 1773147"/>
                <a:gd name="connsiteX1" fmla="*/ 128588 w 1647825"/>
                <a:gd name="connsiteY1" fmla="*/ 0 h 1773147"/>
                <a:gd name="connsiteX2" fmla="*/ 1647825 w 1647825"/>
                <a:gd name="connsiteY2" fmla="*/ 1770765 h 1773147"/>
                <a:gd name="connsiteX3" fmla="*/ 1481137 w 1647825"/>
                <a:gd name="connsiteY3" fmla="*/ 1773147 h 1773147"/>
                <a:gd name="connsiteX4" fmla="*/ 0 w 1647825"/>
                <a:gd name="connsiteY4" fmla="*/ 2381 h 1773147"/>
                <a:gd name="connsiteX0" fmla="*/ 0 w 1647825"/>
                <a:gd name="connsiteY0" fmla="*/ 0 h 1770766"/>
                <a:gd name="connsiteX1" fmla="*/ 130969 w 1647825"/>
                <a:gd name="connsiteY1" fmla="*/ 2381 h 1770766"/>
                <a:gd name="connsiteX2" fmla="*/ 1647825 w 1647825"/>
                <a:gd name="connsiteY2" fmla="*/ 1768384 h 1770766"/>
                <a:gd name="connsiteX3" fmla="*/ 1481137 w 1647825"/>
                <a:gd name="connsiteY3" fmla="*/ 1770766 h 1770766"/>
                <a:gd name="connsiteX4" fmla="*/ 0 w 1647825"/>
                <a:gd name="connsiteY4" fmla="*/ 0 h 1770766"/>
                <a:gd name="connsiteX0" fmla="*/ 0 w 1631156"/>
                <a:gd name="connsiteY0" fmla="*/ 0 h 1770766"/>
                <a:gd name="connsiteX1" fmla="*/ 130969 w 1631156"/>
                <a:gd name="connsiteY1" fmla="*/ 2381 h 1770766"/>
                <a:gd name="connsiteX2" fmla="*/ 1631156 w 1631156"/>
                <a:gd name="connsiteY2" fmla="*/ 1768384 h 1770766"/>
                <a:gd name="connsiteX3" fmla="*/ 1481137 w 1631156"/>
                <a:gd name="connsiteY3" fmla="*/ 1770766 h 1770766"/>
                <a:gd name="connsiteX4" fmla="*/ 0 w 1631156"/>
                <a:gd name="connsiteY4" fmla="*/ 0 h 177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156" h="1770766">
                  <a:moveTo>
                    <a:pt x="0" y="0"/>
                  </a:moveTo>
                  <a:lnTo>
                    <a:pt x="130969" y="2381"/>
                  </a:lnTo>
                  <a:lnTo>
                    <a:pt x="1631156" y="1768384"/>
                  </a:lnTo>
                  <a:lnTo>
                    <a:pt x="1481137" y="177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3E6D72A-F692-4D8D-80CB-5BAA2B699A8E}"/>
                </a:ext>
              </a:extLst>
            </p:cNvPr>
            <p:cNvSpPr/>
            <p:nvPr/>
          </p:nvSpPr>
          <p:spPr>
            <a:xfrm>
              <a:off x="0" y="4943475"/>
              <a:ext cx="6886575" cy="136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78741" y="239619"/>
            <a:ext cx="6414247" cy="979581"/>
          </a:xfrm>
          <a:solidFill>
            <a:srgbClr val="8EC9D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Georgia" pitchFamily="18" charset="0"/>
              </a:rPr>
              <a:t>Наблюдательный совет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7882" y="1629425"/>
            <a:ext cx="1121484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Наблюдательный совет был создан на основании приказа ГУ «Управление здравоохранения Восточно-Казахстанской области»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 15.01.2021г №22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«О создании наблюдательного совета КГП на ПХВ «Восточно-Казахстанский областной центр крови»».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Состав наблюдательного совета 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255713" indent="-8048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Председатель: </a:t>
            </a:r>
            <a:r>
              <a:rPr lang="ru-RU" sz="16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Айзенберг</a:t>
            </a:r>
            <a:r>
              <a:rPr lang="ru-RU" sz="16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Михаил Ефимович – председатель ВКО Филиала ОО Казахстанский отраслевой профсоюз работников здравоохранения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marL="1255713" marR="0" lvl="0" indent="-804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Члены: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Кочеганов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Фатих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Байдарканович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директор ТОО филиала Восточно-Казахстанской областной «Центр гематологии»;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2557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Жеголко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Марина Владимировна- главный врач КГП на ПХВ «Восточно-Казахстанский областной центр по профилактике и борьбе со СПИД»;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2557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Ибраев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Нурлангазы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Советказиевич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заместитель директора департамента комитета медицинского и фармацевтического контроля Министерства здравоохранения Республики Казахстан по Восточно-Казахстанской области;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2557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Шмурыгина Светлана Александровна –директор КГП на ПХВ «Восточно-Казахстанский областной центр крови».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972895" y="258618"/>
            <a:ext cx="10273553" cy="4286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Стратегические направления 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4632" y="1043435"/>
            <a:ext cx="11695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1. Финансовая устойчивость предприятия.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Цель.1.1. Повышение эффективности финансово-экономической деятельности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1.1. 1. Предоставление частным лицам и организациям здравоохранения  медицинских  услуг, входящих в перечень гарантированного объема бесплатной медицинской помощи (ГОБМП)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1.1. 2. Предоставление частным лицам и организациям здравоохранения  медицинских  услуг, сверх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гарантированного объема бесплатной медицинской помощи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388" y="2865446"/>
            <a:ext cx="11695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2.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Клиент-ориентированная система оказания медицинских услуг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 2.1. Реализация продуктов и услуг, качество которых соответствует ожиданиям потребителей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2.1.1. Обеспечение организаций здравоохранения качественными и безопасными компонентами крови.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2.1.2. Развитие добровольного безвозмездного донорства крови и ее компонентов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868" y="4233783"/>
            <a:ext cx="11695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3. Совершенствование системы управления кадрами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 3.1. Обеспечение квалифицированными кадрами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 3.1.1. Развитие кадрового потенциала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049" y="5289168"/>
            <a:ext cx="116954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4. Внедрение новых технологий в области производственной и клинической трансфузиологии.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 4.1. Служба крови, соответствующая  национальным стандартам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4.1.1. Эффективное оказание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трансфузиологической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помощи населению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Задача 4.1.2 Информационное обеспечение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трансфузиологической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помощи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49651" y="184448"/>
            <a:ext cx="1038336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Стратегическое направление 1. Финансовая устойчивость предприятия.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44418" y="844523"/>
          <a:ext cx="11628035" cy="5770128"/>
        </p:xfrm>
        <a:graphic>
          <a:graphicData uri="http://schemas.openxmlformats.org/drawingml/2006/table">
            <a:tbl>
              <a:tblPr/>
              <a:tblGrid>
                <a:gridCol w="528009"/>
                <a:gridCol w="2893601"/>
                <a:gridCol w="3350650"/>
                <a:gridCol w="944105"/>
                <a:gridCol w="1303890"/>
                <a:gridCol w="1303890"/>
                <a:gridCol w="1303890"/>
              </a:tblGrid>
              <a:tr h="845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цели, задачи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целевого индикатора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измерения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Целевые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индикаторы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  <a:tabLst>
                          <a:tab pos="2269490" algn="l"/>
                          <a:tab pos="3489325" algn="l"/>
                          <a:tab pos="3886200" algn="l"/>
                          <a:tab pos="505523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Цель.1.1. Повышение эффективности финансово-экономической деятельности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Рентабельность активов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оказываемых медицинских услуг населению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услуга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21747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22363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20689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просроченной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кредиторской задолженности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Доходность от платных услуг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1,9</a:t>
                      </a:r>
                      <a:endParaRPr lang="ru-RU" sz="1400" dirty="0"/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Задача 1.1. 1. </a:t>
                      </a: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Предоставление частным лицам и организациям здравоохранения  медицинских  услуг, входящих в перечень гарантированного объема бесплатной медицинской помощи (ГОБМП)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Услуги по заготовке, переработке, хранению и реализации крови и ее компонентов, лабораторным исследованиям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тенге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1045743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1045743,07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1151107,0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88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Кредиторская задолженность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тенге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9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Увеличение доходов от предоставления медицинских услуг в рамках ГОБМП договоров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соисполнения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тенге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13637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16311</a:t>
                      </a: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Задача 1.1. 2. </a:t>
                      </a: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Предоставление частным лицам и организациям здравоохранения  медицинских  услуг, сверх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гарантированного объема бесплатной медицинской помощи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Увеличение доходов от предоставления медицинских услуг на платной основе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тенге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3138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041" marR="38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33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2610</Words>
  <Application>Microsoft Office PowerPoint</Application>
  <PresentationFormat>Произвольный</PresentationFormat>
  <Paragraphs>645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Организационная структура</vt:lpstr>
      <vt:lpstr>Наблюдательный совет</vt:lpstr>
      <vt:lpstr>Стратегические направления деятельности</vt:lpstr>
      <vt:lpstr>Слайд 9</vt:lpstr>
      <vt:lpstr>Слайд 10</vt:lpstr>
      <vt:lpstr>ВСЕГО ОБРАЩЕНИЙ ДОНОРОВ </vt:lpstr>
      <vt:lpstr>Анализ отведенных обращений на этапе до донации крови и ее компонентов в сравнении 2018-2022гг.</vt:lpstr>
      <vt:lpstr>Донации крови и ее компонентов</vt:lpstr>
      <vt:lpstr>Удельный вес безвозмездных донаций, %</vt:lpstr>
      <vt:lpstr>Показатель донаций крови и ее компонентов  на 1000 населения в год</vt:lpstr>
      <vt:lpstr>Слайд 16</vt:lpstr>
      <vt:lpstr>Слайд 17</vt:lpstr>
      <vt:lpstr>Слайд 18</vt:lpstr>
      <vt:lpstr>1. На предприятии внедрена дифференцированная оплата труда работников в зависимости от объема, качества оказываемых медицинских услуг.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Перспективы развития ВК ОЦК </vt:lpstr>
      <vt:lpstr>Слайд 28</vt:lpstr>
      <vt:lpstr>Слайд 29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Фархат Газезов</dc:creator>
  <cp:lastModifiedBy>user</cp:lastModifiedBy>
  <cp:revision>270</cp:revision>
  <dcterms:created xsi:type="dcterms:W3CDTF">2020-10-05T16:51:38Z</dcterms:created>
  <dcterms:modified xsi:type="dcterms:W3CDTF">2024-02-09T04:30:02Z</dcterms:modified>
</cp:coreProperties>
</file>